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99" r:id="rId3"/>
    <p:sldId id="300" r:id="rId4"/>
    <p:sldId id="258" r:id="rId5"/>
    <p:sldId id="318" r:id="rId6"/>
    <p:sldId id="301" r:id="rId7"/>
    <p:sldId id="314" r:id="rId8"/>
    <p:sldId id="315" r:id="rId9"/>
    <p:sldId id="317" r:id="rId10"/>
    <p:sldId id="316" r:id="rId11"/>
    <p:sldId id="298" r:id="rId12"/>
    <p:sldId id="302" r:id="rId13"/>
    <p:sldId id="306" r:id="rId14"/>
    <p:sldId id="303" r:id="rId15"/>
    <p:sldId id="305" r:id="rId16"/>
    <p:sldId id="307" r:id="rId17"/>
    <p:sldId id="308" r:id="rId18"/>
    <p:sldId id="309" r:id="rId19"/>
    <p:sldId id="310" r:id="rId20"/>
    <p:sldId id="311" r:id="rId21"/>
    <p:sldId id="312" r:id="rId22"/>
    <p:sldId id="304" r:id="rId23"/>
    <p:sldId id="313" r:id="rId24"/>
  </p:sldIdLst>
  <p:sldSz cx="12192000" cy="6858000"/>
  <p:notesSz cx="7102475" cy="9388475"/>
  <p:embeddedFontLst>
    <p:embeddedFont>
      <p:font typeface="Arial Unicode MS" panose="020B0604020202020204" pitchFamily="34" charset="-128"/>
      <p:regular r:id="rId26"/>
    </p:embeddedFont>
    <p:embeddedFont>
      <p:font typeface="Calibri" panose="020F0502020204030204" pitchFamily="34" charset="0"/>
      <p:regular r:id="rId27"/>
      <p:bold r:id="rId28"/>
      <p:italic r:id="rId29"/>
      <p:boldItalic r:id="rId30"/>
    </p:embeddedFont>
    <p:embeddedFont>
      <p:font typeface="Palatino Linotype" panose="02040502050505030304" pitchFamily="18" charset="0"/>
      <p:regular r:id="rId31"/>
      <p:bold r:id="rId32"/>
      <p:italic r:id="rId33"/>
      <p:boldItalic r:id="rId34"/>
    </p:embeddedFont>
  </p:embeddedFontLst>
  <p:defaultTextStyle>
    <a:defPPr>
      <a:defRPr lang="en-US"/>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4668"/>
  </p:normalViewPr>
  <p:slideViewPr>
    <p:cSldViewPr>
      <p:cViewPr varScale="1">
        <p:scale>
          <a:sx n="105" d="100"/>
          <a:sy n="105" d="100"/>
        </p:scale>
        <p:origin x="832" y="200"/>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110" y="-7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Google Shape;3;n"/>
          <p:cNvSpPr>
            <a:spLocks noGrp="1" noRot="1" noChangeAspect="1"/>
          </p:cNvSpPr>
          <p:nvPr>
            <p:ph type="sldImg" idx="2"/>
          </p:nvPr>
        </p:nvSpPr>
        <p:spPr bwMode="auto">
          <a:xfrm>
            <a:off x="422275" y="704850"/>
            <a:ext cx="6257925" cy="3519488"/>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15" name="Google Shape;4;n"/>
          <p:cNvSpPr txBox="1">
            <a:spLocks noGrp="1"/>
          </p:cNvSpPr>
          <p:nvPr>
            <p:ph type="body" idx="1"/>
          </p:nvPr>
        </p:nvSpPr>
        <p:spPr bwMode="auto">
          <a:xfrm>
            <a:off x="709613" y="4459288"/>
            <a:ext cx="5683250" cy="4224337"/>
          </a:xfrm>
          <a:prstGeom prst="rect">
            <a:avLst/>
          </a:prstGeom>
          <a:noFill/>
          <a:ln w="9525">
            <a:noFill/>
            <a:miter lim="800000"/>
            <a:headEnd/>
            <a:tailEnd/>
          </a:ln>
        </p:spPr>
        <p:txBody>
          <a:bodyPr vert="horz" wrap="square" lIns="94213" tIns="94213" rIns="94213" bIns="94213" numCol="1" anchor="t" anchorCtr="0" compatLnSpc="1">
            <a:prstTxWarp prst="textNoShape">
              <a:avLst/>
            </a:prstTxWarp>
          </a:bodyPr>
          <a:lstStyle/>
          <a:p>
            <a:pPr lvl="0"/>
            <a:endParaRPr lang="en-US">
              <a:sym typeface="Arial" charset="0"/>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L="457200" indent="-2984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marL="742950" lvl="1" indent="-28575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marL="1143000" lvl="2"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marL="1600200" lvl="3"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marL="2057400" lvl="4" indent="-228600"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Google Shape;97;p1:notes"/>
          <p:cNvSpPr txBox="1">
            <a:spLocks noGrp="1"/>
          </p:cNvSpPr>
          <p:nvPr>
            <p:ph type="body" idx="1"/>
          </p:nvPr>
        </p:nvSpPr>
        <p:spPr/>
        <p:txBody>
          <a:bodyPr/>
          <a:lstStyle/>
          <a:p>
            <a:pPr marL="0" indent="0" eaLnBrk="1" hangingPunct="1">
              <a:buSzPts val="1100"/>
            </a:pPr>
            <a:r>
              <a:rPr lang="en-US" sz="2000" b="1">
                <a:latin typeface="Palatino Linotype" pitchFamily="18" charset="0"/>
                <a:cs typeface="Arial" charset="0"/>
                <a:sym typeface="Palatino Linotype" pitchFamily="18" charset="0"/>
              </a:rPr>
              <a:t>                </a:t>
            </a:r>
          </a:p>
        </p:txBody>
      </p:sp>
      <p:sp>
        <p:nvSpPr>
          <p:cNvPr id="15362" name="Google Shape;98;p1:notes"/>
          <p:cNvSpPr>
            <a:spLocks noGrp="1" noRot="1" noChangeAspect="1"/>
          </p:cNvSpPr>
          <p:nvPr>
            <p:ph type="sldImg" idx="2"/>
          </p:nvPr>
        </p:nvSpPr>
        <p:spPr>
          <a:xfrm>
            <a:off x="423863" y="704850"/>
            <a:ext cx="6256337" cy="3519488"/>
          </a:xfrm>
          <a:ln>
            <a:headEnd/>
            <a:tailEn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TextEdit="1"/>
          </p:cNvSpPr>
          <p:nvPr>
            <p:ph type="sldImg"/>
          </p:nvPr>
        </p:nvSpPr>
        <p:spPr>
          <a:xfrm>
            <a:off x="423863" y="704850"/>
            <a:ext cx="6256337" cy="3519488"/>
          </a:xfrm>
          <a:ln>
            <a:headEnd/>
            <a:tailEnd/>
          </a:ln>
        </p:spPr>
      </p:sp>
      <p:sp>
        <p:nvSpPr>
          <p:cNvPr id="33794" name="Text Box 3"/>
          <p:cNvSpPr txBox="1">
            <a:spLocks noGrp="1"/>
          </p:cNvSpPr>
          <p:nvPr>
            <p:ph type="body" idx="1"/>
          </p:nvPr>
        </p:nvSpPr>
        <p:spPr/>
        <p:txBody>
          <a:bodyPr/>
          <a:lstStyle/>
          <a:p>
            <a:r>
              <a:rPr lang="en-US" b="1">
                <a:latin typeface="Arial" charset="0"/>
                <a:cs typeface="Arial" charset="0"/>
              </a:rPr>
              <a:t>NOTE CORNERS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a:xfrm>
            <a:off x="423863" y="704850"/>
            <a:ext cx="6256337" cy="3519488"/>
          </a:xfrm>
          <a:ln>
            <a:headEnd/>
            <a:tailEnd/>
          </a:ln>
        </p:spPr>
      </p:sp>
      <p:sp>
        <p:nvSpPr>
          <p:cNvPr id="35842" name="Text Box 3"/>
          <p:cNvSpPr txBox="1">
            <a:spLocks noGrp="1"/>
          </p:cNvSpPr>
          <p:nvPr>
            <p:ph type="body" idx="1"/>
          </p:nvPr>
        </p:nvSpPr>
        <p:spPr/>
        <p:txBody>
          <a:bodyPr/>
          <a:lstStyle/>
          <a:p>
            <a:r>
              <a:rPr lang="en-US" b="1">
                <a:latin typeface="Arial" charset="0"/>
                <a:cs typeface="Arial" charset="0"/>
              </a:rPr>
              <a:t>OUTDOORS MAKE A GOOD CHECK FOR REFLECTIONS FROM BACKGROUNDS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TextEdit="1"/>
          </p:cNvSpPr>
          <p:nvPr>
            <p:ph type="sldImg"/>
          </p:nvPr>
        </p:nvSpPr>
        <p:spPr>
          <a:xfrm>
            <a:off x="423863" y="704850"/>
            <a:ext cx="6256337" cy="3519488"/>
          </a:xfrm>
          <a:ln>
            <a:headEnd/>
            <a:tailEnd/>
          </a:ln>
        </p:spPr>
      </p:sp>
      <p:sp>
        <p:nvSpPr>
          <p:cNvPr id="37890" name="Text Box 3"/>
          <p:cNvSpPr txBox="1">
            <a:spLocks noGrp="1"/>
          </p:cNvSpPr>
          <p:nvPr>
            <p:ph type="body" idx="1"/>
          </p:nvPr>
        </p:nvSpPr>
        <p:spPr/>
        <p:txBody>
          <a:bodyPr/>
          <a:lstStyle/>
          <a:p>
            <a:r>
              <a:rPr lang="en-US" b="1">
                <a:latin typeface="Arial" charset="0"/>
                <a:cs typeface="Arial" charset="0"/>
              </a:rPr>
              <a:t>GOAL = LOOK LIKE ORIGINAL, IMPORTANT FOR JURIED SHOWS AND PHYSICAL DISPLAYING; VIRTUAL SHOWS, NOT AS IMPORTANT AS LONG AS NO EXPETATION OF SALE, BUT IT IS CHEATING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TextEdit="1"/>
          </p:cNvSpPr>
          <p:nvPr>
            <p:ph type="sldImg"/>
          </p:nvPr>
        </p:nvSpPr>
        <p:spPr>
          <a:xfrm>
            <a:off x="423863" y="704850"/>
            <a:ext cx="6256337" cy="3519488"/>
          </a:xfrm>
          <a:ln>
            <a:headEnd/>
            <a:tailEnd/>
          </a:ln>
        </p:spPr>
      </p:sp>
      <p:sp>
        <p:nvSpPr>
          <p:cNvPr id="39938" name="Text Box 3"/>
          <p:cNvSpPr txBox="1">
            <a:spLocks noGrp="1"/>
          </p:cNvSpPr>
          <p:nvPr>
            <p:ph type="body" idx="1"/>
          </p:nvPr>
        </p:nvSpPr>
        <p:spPr/>
        <p:txBody>
          <a:bodyPr/>
          <a:lstStyle/>
          <a:p>
            <a:r>
              <a:rPr lang="en-US" b="1">
                <a:latin typeface="Arial" charset="0"/>
                <a:cs typeface="Arial" charset="0"/>
              </a:rPr>
              <a:t>ACTUALLY TOOK 12 PHOTOS OF SUBJECT, VARING EXPOSURE (F STOP &amp; SPEED) AND MY POSITION RELATIVE TO THE SUBJECT TO REMOVE GLARE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TextEdit="1"/>
          </p:cNvSpPr>
          <p:nvPr>
            <p:ph type="sldImg"/>
          </p:nvPr>
        </p:nvSpPr>
        <p:spPr>
          <a:xfrm>
            <a:off x="423863" y="704850"/>
            <a:ext cx="6256337" cy="3519488"/>
          </a:xfrm>
          <a:ln>
            <a:headEnd/>
            <a:tailEnd/>
          </a:ln>
        </p:spPr>
      </p:sp>
      <p:sp>
        <p:nvSpPr>
          <p:cNvPr id="41986" name="Text Box 3"/>
          <p:cNvSpPr txBox="1">
            <a:spLocks noGrp="1"/>
          </p:cNvSpPr>
          <p:nvPr>
            <p:ph type="body" idx="1"/>
          </p:nvPr>
        </p:nvSpPr>
        <p:spPr/>
        <p:txBody>
          <a:bodyPr/>
          <a:lstStyle/>
          <a:p>
            <a:pPr>
              <a:buFontTx/>
              <a:buNone/>
            </a:pPr>
            <a:r>
              <a:rPr lang="en-US" sz="1600" b="1">
                <a:latin typeface="Arial" charset="0"/>
                <a:cs typeface="Arial" charset="0"/>
              </a:rPr>
              <a:t>COLOR SPACE AND BIT DEPTH SET WITH IMAGE EDITING SOFTWARE (DO NOT BELIEVE CAN BE DONE WITH CELL PHONES)</a:t>
            </a:r>
            <a:endParaRPr lang="en-US">
              <a:latin typeface="Arial" charset="0"/>
              <a:cs typeface="Arial" charset="0"/>
            </a:endParaRPr>
          </a:p>
          <a:p>
            <a:pPr>
              <a:buFontTx/>
              <a:buNone/>
            </a:pPr>
            <a:endParaRPr lang="en-US" sz="1600" b="1">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TextEdit="1"/>
          </p:cNvSpPr>
          <p:nvPr>
            <p:ph type="sldImg"/>
          </p:nvPr>
        </p:nvSpPr>
        <p:spPr>
          <a:xfrm>
            <a:off x="423863" y="704850"/>
            <a:ext cx="6256337" cy="3519488"/>
          </a:xfrm>
          <a:ln>
            <a:headEnd/>
            <a:tailEnd/>
          </a:ln>
        </p:spPr>
      </p:sp>
      <p:sp>
        <p:nvSpPr>
          <p:cNvPr id="44034" name="Text Box 3"/>
          <p:cNvSpPr txBox="1">
            <a:spLocks noGrp="1"/>
          </p:cNvSpPr>
          <p:nvPr>
            <p:ph type="body" idx="1"/>
          </p:nvPr>
        </p:nvSpPr>
        <p:spPr/>
        <p:txBody>
          <a:bodyPr/>
          <a:lstStyle/>
          <a:p>
            <a:r>
              <a:rPr lang="en-US" b="1">
                <a:latin typeface="Arial" charset="0"/>
                <a:cs typeface="Arial" charset="0"/>
              </a:rPr>
              <a:t>TRIAL VERSIONS ARE GREAT, MAKE ADJUSTMENTS THEN DO NOT PURCHASE AFTER 30 DAYS OR YOU MAY LIKE TINKERING WITH YOUR ARTWORK AND PURCHASE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TextEdit="1"/>
          </p:cNvSpPr>
          <p:nvPr>
            <p:ph type="sldImg"/>
          </p:nvPr>
        </p:nvSpPr>
        <p:spPr>
          <a:xfrm>
            <a:off x="423863" y="704850"/>
            <a:ext cx="6256337" cy="3519488"/>
          </a:xfrm>
          <a:ln>
            <a:headEnd/>
            <a:tailEnd/>
          </a:ln>
        </p:spPr>
      </p:sp>
      <p:sp>
        <p:nvSpPr>
          <p:cNvPr id="46082" name="Text Box 3"/>
          <p:cNvSpPr txBox="1">
            <a:spLocks noGrp="1"/>
          </p:cNvSpPr>
          <p:nvPr>
            <p:ph type="body" idx="1"/>
          </p:nvPr>
        </p:nvSpPr>
        <p:spPr/>
        <p:txBody>
          <a:bodyPr/>
          <a:lstStyle/>
          <a:p>
            <a:r>
              <a:rPr lang="en-US" b="1">
                <a:latin typeface="Arial" charset="0"/>
                <a:cs typeface="Arial" charset="0"/>
              </a:rPr>
              <a:t>NOTE CORNERS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TextEdit="1"/>
          </p:cNvSpPr>
          <p:nvPr>
            <p:ph type="sldImg"/>
          </p:nvPr>
        </p:nvSpPr>
        <p:spPr>
          <a:xfrm>
            <a:off x="423863" y="704850"/>
            <a:ext cx="6256337" cy="3519488"/>
          </a:xfrm>
          <a:ln>
            <a:headEnd/>
            <a:tailEnd/>
          </a:ln>
        </p:spPr>
      </p:sp>
      <p:sp>
        <p:nvSpPr>
          <p:cNvPr id="48130" name="Text Box 3"/>
          <p:cNvSpPr txBox="1">
            <a:spLocks noGrp="1"/>
          </p:cNvSpPr>
          <p:nvPr>
            <p:ph type="body" idx="1"/>
          </p:nvPr>
        </p:nvSpPr>
        <p:spPr/>
        <p:txBody>
          <a:bodyPr/>
          <a:lstStyle/>
          <a:p>
            <a:r>
              <a:rPr lang="en-US" b="1">
                <a:latin typeface="Arial" charset="0"/>
                <a:cs typeface="Arial" charset="0"/>
              </a:rPr>
              <a:t>NOTE CORNERS</a:t>
            </a:r>
          </a:p>
          <a:p>
            <a:endParaRPr lang="en-US">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TextEdit="1"/>
          </p:cNvSpPr>
          <p:nvPr>
            <p:ph type="sldImg"/>
          </p:nvPr>
        </p:nvSpPr>
        <p:spPr>
          <a:xfrm>
            <a:off x="423863" y="704850"/>
            <a:ext cx="6256337" cy="3519488"/>
          </a:xfrm>
          <a:ln>
            <a:headEnd/>
            <a:tailEnd/>
          </a:ln>
        </p:spPr>
      </p:sp>
      <p:sp>
        <p:nvSpPr>
          <p:cNvPr id="50178" name="Text Box 3"/>
          <p:cNvSpPr txBox="1">
            <a:spLocks noGrp="1"/>
          </p:cNvSpPr>
          <p:nvPr>
            <p:ph type="body" idx="1"/>
          </p:nvPr>
        </p:nvSpPr>
        <p:spPr/>
        <p:txBody>
          <a:bodyPr/>
          <a:lstStyle/>
          <a:p>
            <a:r>
              <a:rPr lang="en-US" b="1">
                <a:latin typeface="Arial" charset="0"/>
                <a:cs typeface="Arial" charset="0"/>
              </a:rPr>
              <a:t>FINISHED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TextEdit="1"/>
          </p:cNvSpPr>
          <p:nvPr>
            <p:ph type="sldImg"/>
          </p:nvPr>
        </p:nvSpPr>
        <p:spPr>
          <a:xfrm>
            <a:off x="423863" y="704850"/>
            <a:ext cx="6256337" cy="3519488"/>
          </a:xfrm>
          <a:ln>
            <a:headEnd/>
            <a:tailEnd/>
          </a:ln>
        </p:spPr>
      </p:sp>
      <p:sp>
        <p:nvSpPr>
          <p:cNvPr id="52226" name="Text Box 3"/>
          <p:cNvSpPr txBox="1">
            <a:spLocks noGrp="1"/>
          </p:cNvSpPr>
          <p:nvPr>
            <p:ph type="body" idx="1"/>
          </p:nvPr>
        </p:nvSpPr>
        <p:spPr/>
        <p:txBody>
          <a:bodyPr/>
          <a:lstStyle/>
          <a:p>
            <a:r>
              <a:rPr lang="en-US" b="1">
                <a:latin typeface="Arial" charset="0"/>
                <a:cs typeface="Arial" charset="0"/>
              </a:rPr>
              <a:t>NOTE CORNERS</a:t>
            </a:r>
          </a:p>
          <a:p>
            <a:endParaRPr lang="en-US">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TextEdit="1"/>
          </p:cNvSpPr>
          <p:nvPr>
            <p:ph type="sldImg"/>
          </p:nvPr>
        </p:nvSpPr>
        <p:spPr>
          <a:xfrm>
            <a:off x="423863" y="704850"/>
            <a:ext cx="6256337" cy="3519488"/>
          </a:xfrm>
          <a:ln>
            <a:headEnd/>
            <a:tailEnd/>
          </a:ln>
        </p:spPr>
      </p:sp>
      <p:sp>
        <p:nvSpPr>
          <p:cNvPr id="17410" name="Text Box 3"/>
          <p:cNvSpPr txBox="1">
            <a:spLocks noGrp="1"/>
          </p:cNvSpPr>
          <p:nvPr>
            <p:ph type="body" idx="1"/>
          </p:nvPr>
        </p:nvSpPr>
        <p:spPr/>
        <p:txBody>
          <a:bodyPr/>
          <a:lstStyle/>
          <a:p>
            <a:r>
              <a:rPr lang="en-US" sz="2800" b="1">
                <a:latin typeface="Palatino Linotype" pitchFamily="18" charset="0"/>
                <a:cs typeface="Arial" charset="0"/>
                <a:sym typeface="Palatino Linotype" pitchFamily="18" charset="0"/>
              </a:rPr>
              <a:t>PLEASE SAVE YOUR QUESTIONS FOR THE CONCLUSION OF THE PRESENTATION,  WE HAVE 21 MORE SLIDES FOR YOU TO VIEW</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a:xfrm>
            <a:off x="423863" y="704850"/>
            <a:ext cx="6256337" cy="3519488"/>
          </a:xfrm>
          <a:ln>
            <a:headEnd/>
            <a:tailEnd/>
          </a:ln>
        </p:spPr>
      </p:sp>
      <p:sp>
        <p:nvSpPr>
          <p:cNvPr id="54274" name="Text Box 3"/>
          <p:cNvSpPr txBox="1">
            <a:spLocks noGrp="1"/>
          </p:cNvSpPr>
          <p:nvPr>
            <p:ph type="body" idx="1"/>
          </p:nvPr>
        </p:nvSpPr>
        <p:spPr/>
        <p:txBody>
          <a:bodyPr/>
          <a:lstStyle/>
          <a:p>
            <a:r>
              <a:rPr lang="en-US" b="1">
                <a:latin typeface="Arial" charset="0"/>
                <a:cs typeface="Arial" charset="0"/>
              </a:rPr>
              <a:t>NOTE CORNERS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TextEdit="1"/>
          </p:cNvSpPr>
          <p:nvPr>
            <p:ph type="sldImg"/>
          </p:nvPr>
        </p:nvSpPr>
        <p:spPr>
          <a:xfrm>
            <a:off x="423863" y="704850"/>
            <a:ext cx="6256337" cy="3519488"/>
          </a:xfrm>
          <a:ln>
            <a:headEnd/>
            <a:tailEnd/>
          </a:ln>
        </p:spPr>
      </p:sp>
      <p:sp>
        <p:nvSpPr>
          <p:cNvPr id="56322" name="Text Box 3"/>
          <p:cNvSpPr txBox="1">
            <a:spLocks noGrp="1"/>
          </p:cNvSpPr>
          <p:nvPr>
            <p:ph type="body" idx="1"/>
          </p:nvPr>
        </p:nvSpPr>
        <p:spPr/>
        <p:txBody>
          <a:bodyPr/>
          <a:lstStyle/>
          <a:p>
            <a:r>
              <a:rPr lang="en-US" b="1">
                <a:latin typeface="Arial" charset="0"/>
                <a:cs typeface="Arial" charset="0"/>
              </a:rPr>
              <a:t>FINISHED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a:xfrm>
            <a:off x="423863" y="704850"/>
            <a:ext cx="6256337" cy="3519488"/>
          </a:xfrm>
          <a:ln>
            <a:headEnd/>
            <a:tailEnd/>
          </a:ln>
        </p:spPr>
      </p:sp>
      <p:sp>
        <p:nvSpPr>
          <p:cNvPr id="58370" name="Text Box 3"/>
          <p:cNvSpPr txBox="1">
            <a:spLocks noGrp="1"/>
          </p:cNvSpPr>
          <p:nvPr>
            <p:ph type="body" idx="1"/>
          </p:nvPr>
        </p:nvSpPr>
        <p:spPr/>
        <p:txBody>
          <a:bodyPr/>
          <a:lstStyle/>
          <a:p>
            <a:r>
              <a:rPr lang="en-US" b="1">
                <a:latin typeface="Arial" charset="0"/>
                <a:cs typeface="Arial" charset="0"/>
              </a:rPr>
              <a:t>HOW DOES ONE RESIZE PHOTOS, NEED IMAGE EDITING SOFTWARE (CELL PHONE NATIVE RESOLUTION IS 180 ppi)</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TextEdit="1"/>
          </p:cNvSpPr>
          <p:nvPr>
            <p:ph type="sldImg"/>
          </p:nvPr>
        </p:nvSpPr>
        <p:spPr>
          <a:xfrm>
            <a:off x="423863" y="704850"/>
            <a:ext cx="6256337" cy="3519488"/>
          </a:xfrm>
          <a:ln>
            <a:headEnd/>
            <a:tailEnd/>
          </a:ln>
        </p:spPr>
      </p:sp>
      <p:sp>
        <p:nvSpPr>
          <p:cNvPr id="60418" name="Text Box 3"/>
          <p:cNvSpPr txBox="1">
            <a:spLocks noGrp="1"/>
          </p:cNvSpPr>
          <p:nvPr>
            <p:ph type="body" idx="1"/>
          </p:nvPr>
        </p:nvSpPr>
        <p:spPr/>
        <p:txBody>
          <a:bodyPr/>
          <a:lstStyle/>
          <a:p>
            <a:r>
              <a:rPr lang="en-US" b="1">
                <a:latin typeface="Arial" charset="0"/>
                <a:cs typeface="Arial" charset="0"/>
              </a:rPr>
              <a:t>LOTS OF INFORMATION AVAILABLE ON SPECIFIC SOFTWARE HELP AREAS, Q: HOW DO I CHANGE THE RESOLUTION ON A JPEG FILE USING A PC OR MAC?</a:t>
            </a:r>
          </a:p>
          <a:p>
            <a:r>
              <a:rPr lang="en-US" b="1">
                <a:latin typeface="Arial" charset="0"/>
                <a:cs typeface="Arial" charset="0"/>
              </a:rPr>
              <a:t>NAME, PHONE NUMBER, FILE NAME USED FOR SUBMISSION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a:xfrm>
            <a:off x="423863" y="704850"/>
            <a:ext cx="6256337" cy="3519488"/>
          </a:xfrm>
          <a:ln>
            <a:headEnd/>
            <a:tailEnd/>
          </a:ln>
        </p:spPr>
      </p:sp>
      <p:sp>
        <p:nvSpPr>
          <p:cNvPr id="19458" name="Text Box 3"/>
          <p:cNvSpPr txBox="1">
            <a:spLocks noGrp="1"/>
          </p:cNvSpPr>
          <p:nvPr>
            <p:ph type="body" idx="1"/>
          </p:nvPr>
        </p:nvSpPr>
        <p:spPr/>
        <p:txBody>
          <a:bodyPr/>
          <a:lstStyle/>
          <a:p>
            <a:r>
              <a:rPr lang="en-US" b="1">
                <a:latin typeface="Arial" charset="0"/>
                <a:cs typeface="Arial" charset="0"/>
              </a:rPr>
              <a:t>QUALITY CAN DEGRADE IF JPEG FILE IS OPENED &gt; AMMENDED &gt; SAVED &gt; OPENED &gt; AMMENDED &gt; SAVED MULTIPLE TIMES, STORE IN AN ARCHIVAL FORMAT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Google Shape;110;p3:notes"/>
          <p:cNvSpPr txBox="1">
            <a:spLocks noGrp="1"/>
          </p:cNvSpPr>
          <p:nvPr>
            <p:ph type="body" idx="1"/>
          </p:nvPr>
        </p:nvSpPr>
        <p:spPr/>
        <p:txBody>
          <a:bodyPr/>
          <a:lstStyle/>
          <a:p>
            <a:pPr marL="0" indent="0" eaLnBrk="1" hangingPunct="1">
              <a:buSzPts val="1100"/>
            </a:pPr>
            <a:endParaRPr lang="en-US" sz="1100">
              <a:latin typeface="Arial" charset="0"/>
              <a:cs typeface="Arial" charset="0"/>
            </a:endParaRPr>
          </a:p>
        </p:txBody>
      </p:sp>
      <p:sp>
        <p:nvSpPr>
          <p:cNvPr id="21506" name="Google Shape;111;p3:notes"/>
          <p:cNvSpPr>
            <a:spLocks noGrp="1" noRot="1" noChangeAspect="1"/>
          </p:cNvSpPr>
          <p:nvPr>
            <p:ph type="sldImg" idx="2"/>
          </p:nvPr>
        </p:nvSpPr>
        <p:spPr>
          <a:xfrm>
            <a:off x="423863" y="704850"/>
            <a:ext cx="6256337" cy="3519488"/>
          </a:xfrm>
          <a:ln>
            <a:headEnd/>
            <a:tailEn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TextEdit="1"/>
          </p:cNvSpPr>
          <p:nvPr>
            <p:ph type="sldImg"/>
          </p:nvPr>
        </p:nvSpPr>
        <p:spPr>
          <a:xfrm>
            <a:off x="423863" y="704850"/>
            <a:ext cx="6256337" cy="3519488"/>
          </a:xfrm>
          <a:ln>
            <a:headEnd/>
            <a:tailEnd/>
          </a:ln>
        </p:spPr>
      </p:sp>
      <p:sp>
        <p:nvSpPr>
          <p:cNvPr id="23554" name="Text Box 3"/>
          <p:cNvSpPr txBox="1">
            <a:spLocks noGrp="1"/>
          </p:cNvSpPr>
          <p:nvPr>
            <p:ph type="body" idx="1"/>
          </p:nvPr>
        </p:nvSpPr>
        <p:spPr/>
        <p:txBody>
          <a:bodyPr/>
          <a:lstStyle/>
          <a:p>
            <a:r>
              <a:rPr lang="en-US" b="1">
                <a:latin typeface="Arial" charset="0"/>
                <a:cs typeface="Arial" charset="0"/>
              </a:rPr>
              <a:t>GOOD EXAMPLES OF REFLECTIONS AND GLARE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TextEdit="1"/>
          </p:cNvSpPr>
          <p:nvPr>
            <p:ph type="sldImg"/>
          </p:nvPr>
        </p:nvSpPr>
        <p:spPr>
          <a:xfrm>
            <a:off x="423863" y="704850"/>
            <a:ext cx="6256337" cy="3519488"/>
          </a:xfrm>
          <a:ln>
            <a:headEnd/>
            <a:tailEnd/>
          </a:ln>
        </p:spPr>
      </p:sp>
      <p:sp>
        <p:nvSpPr>
          <p:cNvPr id="25602" name="Text Box 3"/>
          <p:cNvSpPr txBox="1">
            <a:spLocks noGrp="1"/>
          </p:cNvSpPr>
          <p:nvPr>
            <p:ph type="body" idx="1"/>
          </p:nvPr>
        </p:nvSpPr>
        <p:spPr/>
        <p:txBody>
          <a:bodyPr/>
          <a:lstStyle/>
          <a:p>
            <a:r>
              <a:rPr lang="en-US" b="1">
                <a:latin typeface="Arial" charset="0"/>
                <a:cs typeface="Arial" charset="0"/>
              </a:rPr>
              <a:t>BEFORE I PUT THIS PRESENTATION, NOT A BIG FAN OF CELL PHONE PHOTOGRAPHY,  NOW I’M A CONVERT    SHOW CAMERA EQUIPMENT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a:xfrm>
            <a:off x="423863" y="704850"/>
            <a:ext cx="6256337" cy="3519488"/>
          </a:xfrm>
          <a:ln>
            <a:headEnd/>
            <a:tailEnd/>
          </a:ln>
        </p:spPr>
      </p:sp>
      <p:sp>
        <p:nvSpPr>
          <p:cNvPr id="27650" name="Rectangle 3"/>
          <p:cNvSpPr txBox="1">
            <a:spLocks noGrp="1"/>
          </p:cNvSpPr>
          <p:nvPr>
            <p:ph type="body" idx="1"/>
          </p:nvPr>
        </p:nvSpPr>
        <p:spPr/>
        <p:txBody>
          <a:bodyPr/>
          <a:lstStyle/>
          <a:p>
            <a:endParaRPr lang="en-US">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TextEdit="1"/>
          </p:cNvSpPr>
          <p:nvPr>
            <p:ph type="sldImg"/>
          </p:nvPr>
        </p:nvSpPr>
        <p:spPr>
          <a:xfrm>
            <a:off x="423863" y="704850"/>
            <a:ext cx="6256337" cy="3519488"/>
          </a:xfrm>
          <a:ln>
            <a:headEnd/>
            <a:tailEnd/>
          </a:ln>
        </p:spPr>
      </p:sp>
      <p:sp>
        <p:nvSpPr>
          <p:cNvPr id="29698" name="Text Box 3"/>
          <p:cNvSpPr txBox="1">
            <a:spLocks noGrp="1"/>
          </p:cNvSpPr>
          <p:nvPr>
            <p:ph type="body" idx="1"/>
          </p:nvPr>
        </p:nvSpPr>
        <p:spPr/>
        <p:txBody>
          <a:bodyPr/>
          <a:lstStyle/>
          <a:p>
            <a:r>
              <a:rPr lang="en-US" b="1">
                <a:latin typeface="Arial" charset="0"/>
                <a:cs typeface="Arial" charset="0"/>
              </a:rPr>
              <a:t>DEPENDING ON HOW NEW AND THE MAKE OF CELL PHONE, THE STRIGHTENING AND CROPPING WILL BE EASY OR REQUIRE A BIT OF TIME TO GET IT RIGHT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TextEdit="1"/>
          </p:cNvSpPr>
          <p:nvPr>
            <p:ph type="sldImg"/>
          </p:nvPr>
        </p:nvSpPr>
        <p:spPr>
          <a:xfrm>
            <a:off x="423863" y="704850"/>
            <a:ext cx="6256337" cy="3519488"/>
          </a:xfrm>
          <a:ln>
            <a:headEnd/>
            <a:tailEnd/>
          </a:ln>
        </p:spPr>
      </p:sp>
      <p:sp>
        <p:nvSpPr>
          <p:cNvPr id="31746" name="Rectangle 3"/>
          <p:cNvSpPr txBox="1">
            <a:spLocks noGrp="1"/>
          </p:cNvSpPr>
          <p:nvPr>
            <p:ph type="body" idx="1"/>
          </p:nvPr>
        </p:nvSpPr>
        <p:spPr/>
        <p:txBody>
          <a:bodyPr/>
          <a:lstStyle/>
          <a:p>
            <a:endParaRPr lang="en-US">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4"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5" name="Google Shape;7;p43"/>
          <p:cNvPicPr preferRelativeResize="0">
            <a:picLocks noChangeAspect="1" noChangeArrowheads="1"/>
          </p:cNvPicPr>
          <p:nvPr/>
        </p:nvPicPr>
        <p:blipFill>
          <a:blip r:embed="rId2"/>
          <a:srcRect b="-2847"/>
          <a:stretch>
            <a:fillRect/>
          </a:stretch>
        </p:blipFill>
        <p:spPr bwMode="auto">
          <a:xfrm>
            <a:off x="0" y="6135688"/>
            <a:ext cx="12192000" cy="742950"/>
          </a:xfrm>
          <a:prstGeom prst="rect">
            <a:avLst/>
          </a:prstGeom>
          <a:noFill/>
          <a:ln w="9525">
            <a:noFill/>
            <a:miter lim="800000"/>
            <a:headEnd/>
            <a:tailEnd/>
          </a:ln>
        </p:spPr>
      </p:pic>
      <p:cxnSp>
        <p:nvCxnSpPr>
          <p:cNvPr id="6"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cxnSp>
        <p:nvCxnSpPr>
          <p:cNvPr id="7" name="Google Shape;20;p44"/>
          <p:cNvCxnSpPr>
            <a:cxnSpLocks noChangeShapeType="1"/>
          </p:cNvCxnSpPr>
          <p:nvPr/>
        </p:nvCxnSpPr>
        <p:spPr bwMode="auto">
          <a:xfrm>
            <a:off x="2335213" y="798513"/>
            <a:ext cx="0" cy="2544762"/>
          </a:xfrm>
          <a:prstGeom prst="straightConnector1">
            <a:avLst/>
          </a:prstGeom>
          <a:noFill/>
          <a:ln w="38100">
            <a:solidFill>
              <a:schemeClr val="accent1"/>
            </a:solidFill>
            <a:round/>
            <a:headEnd type="none" w="sm" len="sm"/>
            <a:tailEnd type="none" w="sm" len="sm"/>
          </a:ln>
        </p:spPr>
      </p:cxnSp>
      <p:sp>
        <p:nvSpPr>
          <p:cNvPr id="15" name="Google Shape;15;p44"/>
          <p:cNvSpPr txBox="1">
            <a:spLocks noGrp="1"/>
          </p:cNvSpPr>
          <p:nvPr>
            <p:ph type="ctrTitle"/>
          </p:nvPr>
        </p:nvSpPr>
        <p:spPr>
          <a:xfrm>
            <a:off x="2493105" y="802298"/>
            <a:ext cx="8561747" cy="2541431"/>
          </a:xfrm>
          <a:prstGeom prst="rect">
            <a:avLst/>
          </a:prstGeom>
          <a:noFill/>
          <a:ln>
            <a:noFill/>
          </a:ln>
        </p:spPr>
        <p:txBody>
          <a:bodyPr spcFirstLastPara="1" bIns="0">
            <a:normAutofit/>
          </a:bodyPr>
          <a:lstStyle>
            <a:lvl1pPr lvl="0" algn="l">
              <a:lnSpc>
                <a:spcPct val="90000"/>
              </a:lnSpc>
              <a:spcBef>
                <a:spcPts val="0"/>
              </a:spcBef>
              <a:spcAft>
                <a:spcPts val="0"/>
              </a:spcAft>
              <a:buClr>
                <a:schemeClr val="dk1"/>
              </a:buClr>
              <a:buSzPts val="6600"/>
              <a:buFont typeface="Palatino Linotype"/>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4"/>
          <p:cNvSpPr txBox="1">
            <a:spLocks noGrp="1"/>
          </p:cNvSpPr>
          <p:nvPr>
            <p:ph type="subTitle" idx="1"/>
          </p:nvPr>
        </p:nvSpPr>
        <p:spPr>
          <a:xfrm>
            <a:off x="2493106" y="3531204"/>
            <a:ext cx="8561746" cy="977621"/>
          </a:xfrm>
          <a:prstGeom prst="rect">
            <a:avLst/>
          </a:prstGeom>
          <a:noFill/>
          <a:ln>
            <a:noFill/>
          </a:ln>
        </p:spPr>
        <p:txBody>
          <a:bodyPr spcFirstLastPara="1" tIns="91425" bIns="91425">
            <a:normAutofit/>
          </a:bodyPr>
          <a:lstStyle>
            <a:lvl1pPr lvl="0" algn="l">
              <a:lnSpc>
                <a:spcPct val="120000"/>
              </a:lnSpc>
              <a:spcBef>
                <a:spcPts val="1000"/>
              </a:spcBef>
              <a:spcAft>
                <a:spcPts val="0"/>
              </a:spcAft>
              <a:buSzPts val="1800"/>
              <a:buNone/>
              <a:defRPr sz="1800" b="0" cap="none">
                <a:solidFill>
                  <a:schemeClr val="dk1"/>
                </a:solidFill>
              </a:defRPr>
            </a:lvl1pPr>
            <a:lvl2pPr lvl="1" algn="ctr">
              <a:lnSpc>
                <a:spcPct val="120000"/>
              </a:lnSpc>
              <a:spcBef>
                <a:spcPts val="500"/>
              </a:spcBef>
              <a:spcAft>
                <a:spcPts val="0"/>
              </a:spcAft>
              <a:buSzPts val="1800"/>
              <a:buNone/>
              <a:defRPr sz="1800"/>
            </a:lvl2pPr>
            <a:lvl3pPr lvl="2" algn="ctr">
              <a:lnSpc>
                <a:spcPct val="120000"/>
              </a:lnSpc>
              <a:spcBef>
                <a:spcPts val="500"/>
              </a:spcBef>
              <a:spcAft>
                <a:spcPts val="0"/>
              </a:spcAft>
              <a:buSzPts val="1800"/>
              <a:buNone/>
              <a:defRPr sz="1800"/>
            </a:lvl3pPr>
            <a:lvl4pPr lvl="3" algn="ctr">
              <a:lnSpc>
                <a:spcPct val="120000"/>
              </a:lnSpc>
              <a:spcBef>
                <a:spcPts val="500"/>
              </a:spcBef>
              <a:spcAft>
                <a:spcPts val="0"/>
              </a:spcAft>
              <a:buSzPts val="1600"/>
              <a:buNone/>
              <a:defRPr sz="1600"/>
            </a:lvl4pPr>
            <a:lvl5pPr lvl="4" algn="ctr">
              <a:lnSpc>
                <a:spcPct val="120000"/>
              </a:lnSpc>
              <a:spcBef>
                <a:spcPts val="500"/>
              </a:spcBef>
              <a:spcAft>
                <a:spcPts val="0"/>
              </a:spcAft>
              <a:buSzPts val="1600"/>
              <a:buNone/>
              <a:defRPr sz="1600"/>
            </a:lvl5pPr>
            <a:lvl6pPr lvl="5" algn="ctr">
              <a:lnSpc>
                <a:spcPct val="120000"/>
              </a:lnSpc>
              <a:spcBef>
                <a:spcPts val="500"/>
              </a:spcBef>
              <a:spcAft>
                <a:spcPts val="0"/>
              </a:spcAft>
              <a:buSzPts val="1600"/>
              <a:buNone/>
              <a:defRPr sz="1600"/>
            </a:lvl6pPr>
            <a:lvl7pPr lvl="6" algn="ctr">
              <a:lnSpc>
                <a:spcPct val="120000"/>
              </a:lnSpc>
              <a:spcBef>
                <a:spcPts val="500"/>
              </a:spcBef>
              <a:spcAft>
                <a:spcPts val="0"/>
              </a:spcAft>
              <a:buSzPts val="1600"/>
              <a:buNone/>
              <a:defRPr sz="1600"/>
            </a:lvl7pPr>
            <a:lvl8pPr lvl="7" algn="ctr">
              <a:lnSpc>
                <a:spcPct val="120000"/>
              </a:lnSpc>
              <a:spcBef>
                <a:spcPts val="500"/>
              </a:spcBef>
              <a:spcAft>
                <a:spcPts val="0"/>
              </a:spcAft>
              <a:buSzPts val="1600"/>
              <a:buNone/>
              <a:defRPr sz="1600"/>
            </a:lvl8pPr>
            <a:lvl9pPr lvl="8" algn="ctr">
              <a:lnSpc>
                <a:spcPct val="120000"/>
              </a:lnSpc>
              <a:spcBef>
                <a:spcPts val="500"/>
              </a:spcBef>
              <a:spcAft>
                <a:spcPts val="0"/>
              </a:spcAft>
              <a:buSzPts val="1600"/>
              <a:buNone/>
              <a:defRPr sz="1600"/>
            </a:lvl9pPr>
          </a:lstStyle>
          <a:p>
            <a:endParaRPr/>
          </a:p>
        </p:txBody>
      </p:sp>
      <p:sp>
        <p:nvSpPr>
          <p:cNvPr id="8" name="Google Shape;17;p44"/>
          <p:cNvSpPr txBox="1">
            <a:spLocks noGrp="1"/>
          </p:cNvSpPr>
          <p:nvPr>
            <p:ph type="dt" idx="10"/>
          </p:nvPr>
        </p:nvSpPr>
        <p:spPr bwMode="auto">
          <a:xfrm>
            <a:off x="7554913" y="330200"/>
            <a:ext cx="3500437" cy="309563"/>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9" name="Google Shape;18;p44"/>
          <p:cNvSpPr txBox="1">
            <a:spLocks noGrp="1"/>
          </p:cNvSpPr>
          <p:nvPr>
            <p:ph type="ftr" idx="11"/>
          </p:nvPr>
        </p:nvSpPr>
        <p:spPr bwMode="auto">
          <a:xfrm>
            <a:off x="2492375" y="328613"/>
            <a:ext cx="4897438" cy="309562"/>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0" name="Google Shape;19;p44"/>
          <p:cNvSpPr txBox="1">
            <a:spLocks noGrp="1"/>
          </p:cNvSpPr>
          <p:nvPr>
            <p:ph type="sldNum" idx="12"/>
          </p:nvPr>
        </p:nvSpPr>
        <p:spPr bwMode="auto">
          <a:xfrm>
            <a:off x="1438275" y="798513"/>
            <a:ext cx="809625" cy="504825"/>
          </a:xfrm>
          <a:prstGeom prst="rect">
            <a:avLst/>
          </a:prstGeom>
          <a:ln>
            <a:miter lim="800000"/>
            <a:headEnd/>
            <a:tailEnd/>
          </a:ln>
        </p:spPr>
        <p:txBody>
          <a:bodyPr vert="horz" wrap="square" lIns="91425" tIns="45700" rIns="91425" bIns="45700" numCol="1" anchor="t" anchorCtr="0" compatLnSpc="1">
            <a:prstTxWarp prst="textNoShape">
              <a:avLst/>
            </a:prstTxWarp>
          </a:bodyPr>
          <a:lstStyle>
            <a:lvl1pPr algn="r">
              <a:buClr>
                <a:srgbClr val="000000"/>
              </a:buClr>
              <a:buFont typeface="Arial" charset="0"/>
              <a:buNone/>
              <a:defRPr sz="2800">
                <a:solidFill>
                  <a:schemeClr val="accent1"/>
                </a:solidFill>
                <a:latin typeface="Palatino Linotype" pitchFamily="18" charset="0"/>
                <a:sym typeface="Palatino Linotype" pitchFamily="18" charset="0"/>
              </a:defRPr>
            </a:lvl1pPr>
          </a:lstStyle>
          <a:p>
            <a:pPr>
              <a:defRPr/>
            </a:pPr>
            <a:fld id="{9CF6B58D-A726-4967-BBC9-66A1094171F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VERTICAL_TEXT">
    <p:spTree>
      <p:nvGrpSpPr>
        <p:cNvPr id="1" name="Shape 82"/>
        <p:cNvGrpSpPr/>
        <p:nvPr/>
      </p:nvGrpSpPr>
      <p:grpSpPr>
        <a:xfrm>
          <a:off x="0" y="0"/>
          <a:ext cx="0" cy="0"/>
          <a:chOff x="0" y="0"/>
          <a:chExt cx="0" cy="0"/>
        </a:xfrm>
      </p:grpSpPr>
      <p:sp>
        <p:nvSpPr>
          <p:cNvPr id="4"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5" name="Google Shape;7;p43"/>
          <p:cNvPicPr preferRelativeResize="0">
            <a:picLocks noChangeAspect="1" noChangeArrowheads="1"/>
          </p:cNvPicPr>
          <p:nvPr/>
        </p:nvPicPr>
        <p:blipFill>
          <a:blip r:embed="rId2"/>
          <a:srcRect b="-2847"/>
          <a:stretch>
            <a:fillRect/>
          </a:stretch>
        </p:blipFill>
        <p:spPr bwMode="auto">
          <a:xfrm>
            <a:off x="0" y="6135688"/>
            <a:ext cx="12192000" cy="742950"/>
          </a:xfrm>
          <a:prstGeom prst="rect">
            <a:avLst/>
          </a:prstGeom>
          <a:noFill/>
          <a:ln w="9525">
            <a:noFill/>
            <a:miter lim="800000"/>
            <a:headEnd/>
            <a:tailEnd/>
          </a:ln>
        </p:spPr>
      </p:pic>
      <p:cxnSp>
        <p:nvCxnSpPr>
          <p:cNvPr id="6"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cxnSp>
        <p:nvCxnSpPr>
          <p:cNvPr id="7" name="Google Shape;88;p53"/>
          <p:cNvCxnSpPr>
            <a:cxnSpLocks noChangeShapeType="1"/>
          </p:cNvCxnSpPr>
          <p:nvPr/>
        </p:nvCxnSpPr>
        <p:spPr bwMode="auto">
          <a:xfrm>
            <a:off x="1371600" y="798513"/>
            <a:ext cx="0" cy="1068387"/>
          </a:xfrm>
          <a:prstGeom prst="straightConnector1">
            <a:avLst/>
          </a:prstGeom>
          <a:noFill/>
          <a:ln w="38100">
            <a:solidFill>
              <a:schemeClr val="accent1"/>
            </a:solidFill>
            <a:round/>
            <a:headEnd type="none" w="sm" len="sm"/>
            <a:tailEnd type="none" w="sm" len="sm"/>
          </a:ln>
        </p:spPr>
      </p:cxnSp>
      <p:sp>
        <p:nvSpPr>
          <p:cNvPr id="83" name="Google Shape;83;p53"/>
          <p:cNvSpPr txBox="1">
            <a:spLocks noGrp="1"/>
          </p:cNvSpPr>
          <p:nvPr>
            <p:ph type="title"/>
          </p:nvPr>
        </p:nvSpPr>
        <p:spPr>
          <a:xfrm>
            <a:off x="1534696" y="804519"/>
            <a:ext cx="9520158" cy="1049235"/>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53"/>
          <p:cNvSpPr txBox="1">
            <a:spLocks noGrp="1"/>
          </p:cNvSpPr>
          <p:nvPr>
            <p:ph type="body" idx="1"/>
          </p:nvPr>
        </p:nvSpPr>
        <p:spPr>
          <a:xfrm rot="5400000">
            <a:off x="4569468" y="-1019041"/>
            <a:ext cx="3450613" cy="9520158"/>
          </a:xfrm>
          <a:prstGeom prst="rect">
            <a:avLst/>
          </a:prstGeom>
          <a:noFill/>
          <a:ln>
            <a:noFill/>
          </a:ln>
        </p:spPr>
        <p:txBody>
          <a:bodyPr spcFirstLastPara="1">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 name="Google Shape;85;p53"/>
          <p:cNvSpPr txBox="1">
            <a:spLocks noGrp="1"/>
          </p:cNvSpPr>
          <p:nvPr>
            <p:ph type="dt" idx="10"/>
          </p:nvPr>
        </p:nvSpPr>
        <p:spPr bwMode="auto">
          <a:xfrm>
            <a:off x="7554913" y="330200"/>
            <a:ext cx="3500437" cy="309563"/>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9" name="Google Shape;86;p53"/>
          <p:cNvSpPr txBox="1">
            <a:spLocks noGrp="1"/>
          </p:cNvSpPr>
          <p:nvPr>
            <p:ph type="ftr" idx="11"/>
          </p:nvPr>
        </p:nvSpPr>
        <p:spPr bwMode="auto">
          <a:xfrm>
            <a:off x="1535113" y="328613"/>
            <a:ext cx="5854700" cy="309562"/>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0" name="Google Shape;87;p53"/>
          <p:cNvSpPr txBox="1">
            <a:spLocks noGrp="1"/>
          </p:cNvSpPr>
          <p:nvPr>
            <p:ph type="sldNum" idx="12"/>
          </p:nvPr>
        </p:nvSpPr>
        <p:spPr bwMode="auto">
          <a:xfrm>
            <a:off x="479425" y="798513"/>
            <a:ext cx="811213" cy="504825"/>
          </a:xfrm>
          <a:prstGeom prst="rect">
            <a:avLst/>
          </a:prstGeom>
          <a:ln>
            <a:miter lim="800000"/>
            <a:headEnd/>
            <a:tailEnd/>
          </a:ln>
        </p:spPr>
        <p:txBody>
          <a:bodyPr vert="horz" wrap="square" lIns="91425" tIns="45700" rIns="91425" bIns="45700" numCol="1" anchor="t" anchorCtr="0" compatLnSpc="1">
            <a:prstTxWarp prst="textNoShape">
              <a:avLst/>
            </a:prstTxWarp>
          </a:bodyPr>
          <a:lstStyle>
            <a:lvl1pPr algn="r">
              <a:buClr>
                <a:srgbClr val="000000"/>
              </a:buClr>
              <a:buFont typeface="Arial" charset="0"/>
              <a:buNone/>
              <a:defRPr sz="2800">
                <a:solidFill>
                  <a:schemeClr val="accent1"/>
                </a:solidFill>
                <a:latin typeface="Palatino Linotype" pitchFamily="18" charset="0"/>
                <a:sym typeface="Palatino Linotype" pitchFamily="18" charset="0"/>
              </a:defRPr>
            </a:lvl1pPr>
          </a:lstStyle>
          <a:p>
            <a:pPr>
              <a:defRPr/>
            </a:pPr>
            <a:fld id="{CAE78CA7-07AB-4E21-A77F-85FB66E9859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89"/>
        <p:cNvGrpSpPr/>
        <p:nvPr/>
      </p:nvGrpSpPr>
      <p:grpSpPr>
        <a:xfrm>
          <a:off x="0" y="0"/>
          <a:ext cx="0" cy="0"/>
          <a:chOff x="0" y="0"/>
          <a:chExt cx="0" cy="0"/>
        </a:xfrm>
      </p:grpSpPr>
      <p:sp>
        <p:nvSpPr>
          <p:cNvPr id="4"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5" name="Google Shape;7;p43"/>
          <p:cNvPicPr preferRelativeResize="0">
            <a:picLocks noChangeAspect="1" noChangeArrowheads="1"/>
          </p:cNvPicPr>
          <p:nvPr/>
        </p:nvPicPr>
        <p:blipFill>
          <a:blip r:embed="rId2"/>
          <a:srcRect b="-2847"/>
          <a:stretch>
            <a:fillRect/>
          </a:stretch>
        </p:blipFill>
        <p:spPr bwMode="auto">
          <a:xfrm>
            <a:off x="0" y="6135688"/>
            <a:ext cx="12192000" cy="742950"/>
          </a:xfrm>
          <a:prstGeom prst="rect">
            <a:avLst/>
          </a:prstGeom>
          <a:noFill/>
          <a:ln w="9525">
            <a:noFill/>
            <a:miter lim="800000"/>
            <a:headEnd/>
            <a:tailEnd/>
          </a:ln>
        </p:spPr>
      </p:pic>
      <p:cxnSp>
        <p:nvCxnSpPr>
          <p:cNvPr id="6"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cxnSp>
        <p:nvCxnSpPr>
          <p:cNvPr id="7" name="Google Shape;95;p54"/>
          <p:cNvCxnSpPr>
            <a:cxnSpLocks noChangeShapeType="1"/>
          </p:cNvCxnSpPr>
          <p:nvPr/>
        </p:nvCxnSpPr>
        <p:spPr bwMode="auto">
          <a:xfrm rot="10800000">
            <a:off x="9439275" y="719138"/>
            <a:ext cx="1616075" cy="0"/>
          </a:xfrm>
          <a:prstGeom prst="straightConnector1">
            <a:avLst/>
          </a:prstGeom>
          <a:noFill/>
          <a:ln w="38100">
            <a:solidFill>
              <a:schemeClr val="accent1"/>
            </a:solidFill>
            <a:round/>
            <a:headEnd type="none" w="sm" len="sm"/>
            <a:tailEnd type="none" w="sm" len="sm"/>
          </a:ln>
        </p:spPr>
      </p:cxnSp>
      <p:sp>
        <p:nvSpPr>
          <p:cNvPr id="90" name="Google Shape;90;p54"/>
          <p:cNvSpPr txBox="1">
            <a:spLocks noGrp="1"/>
          </p:cNvSpPr>
          <p:nvPr>
            <p:ph type="title"/>
          </p:nvPr>
        </p:nvSpPr>
        <p:spPr>
          <a:xfrm rot="5400000">
            <a:off x="7959483" y="2363491"/>
            <a:ext cx="4574999" cy="1615742"/>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200"/>
              <a:buFont typeface="Palatino Linotype"/>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4"/>
          <p:cNvSpPr txBox="1">
            <a:spLocks noGrp="1"/>
          </p:cNvSpPr>
          <p:nvPr>
            <p:ph type="body" idx="1"/>
          </p:nvPr>
        </p:nvSpPr>
        <p:spPr>
          <a:xfrm rot="5400000">
            <a:off x="3116598" y="-698041"/>
            <a:ext cx="4574999" cy="7738807"/>
          </a:xfrm>
          <a:prstGeom prst="rect">
            <a:avLst/>
          </a:prstGeom>
          <a:noFill/>
          <a:ln>
            <a:noFill/>
          </a:ln>
        </p:spPr>
        <p:txBody>
          <a:bodyPr spcFirstLastPara="1">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 name="Google Shape;92;p54"/>
          <p:cNvSpPr txBox="1">
            <a:spLocks noGrp="1"/>
          </p:cNvSpPr>
          <p:nvPr>
            <p:ph type="dt" idx="10"/>
          </p:nvPr>
        </p:nvSpPr>
        <p:spPr bwMode="auto">
          <a:xfrm>
            <a:off x="7554913" y="330200"/>
            <a:ext cx="3500437" cy="309563"/>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9" name="Google Shape;93;p54"/>
          <p:cNvSpPr txBox="1">
            <a:spLocks noGrp="1"/>
          </p:cNvSpPr>
          <p:nvPr>
            <p:ph type="ftr" idx="11"/>
          </p:nvPr>
        </p:nvSpPr>
        <p:spPr bwMode="auto">
          <a:xfrm>
            <a:off x="1535113" y="328613"/>
            <a:ext cx="5854700" cy="309562"/>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0" name="Google Shape;94;p54"/>
          <p:cNvSpPr txBox="1">
            <a:spLocks noGrp="1"/>
          </p:cNvSpPr>
          <p:nvPr>
            <p:ph type="sldNum" idx="12"/>
          </p:nvPr>
        </p:nvSpPr>
        <p:spPr bwMode="auto">
          <a:xfrm>
            <a:off x="479425" y="798513"/>
            <a:ext cx="811213" cy="504825"/>
          </a:xfrm>
          <a:prstGeom prst="rect">
            <a:avLst/>
          </a:prstGeom>
          <a:ln>
            <a:miter lim="800000"/>
            <a:headEnd/>
            <a:tailEnd/>
          </a:ln>
        </p:spPr>
        <p:txBody>
          <a:bodyPr vert="horz" wrap="square" lIns="91425" tIns="45700" rIns="91425" bIns="45700" numCol="1" anchor="t" anchorCtr="0" compatLnSpc="1">
            <a:prstTxWarp prst="textNoShape">
              <a:avLst/>
            </a:prstTxWarp>
          </a:bodyPr>
          <a:lstStyle>
            <a:lvl1pPr algn="r">
              <a:buClr>
                <a:srgbClr val="000000"/>
              </a:buClr>
              <a:buFont typeface="Arial" charset="0"/>
              <a:buNone/>
              <a:defRPr sz="2800">
                <a:solidFill>
                  <a:schemeClr val="accent1"/>
                </a:solidFill>
                <a:latin typeface="Palatino Linotype" pitchFamily="18" charset="0"/>
                <a:sym typeface="Palatino Linotype" pitchFamily="18" charset="0"/>
              </a:defRPr>
            </a:lvl1pPr>
          </a:lstStyle>
          <a:p>
            <a:pPr>
              <a:defRPr/>
            </a:pPr>
            <a:fld id="{A2F91F74-D970-4D09-8264-FCFFC554E6A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_ONLY">
    <p:spTree>
      <p:nvGrpSpPr>
        <p:cNvPr id="1" name="Shape 21"/>
        <p:cNvGrpSpPr/>
        <p:nvPr/>
      </p:nvGrpSpPr>
      <p:grpSpPr>
        <a:xfrm>
          <a:off x="0" y="0"/>
          <a:ext cx="0" cy="0"/>
          <a:chOff x="0" y="0"/>
          <a:chExt cx="0" cy="0"/>
        </a:xfrm>
      </p:grpSpPr>
      <p:sp>
        <p:nvSpPr>
          <p:cNvPr id="3"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4" name="Google Shape;7;p43"/>
          <p:cNvPicPr preferRelativeResize="0">
            <a:picLocks noChangeAspect="1" noChangeArrowheads="1"/>
          </p:cNvPicPr>
          <p:nvPr/>
        </p:nvPicPr>
        <p:blipFill>
          <a:blip r:embed="rId2"/>
          <a:srcRect b="-2847"/>
          <a:stretch>
            <a:fillRect/>
          </a:stretch>
        </p:blipFill>
        <p:spPr bwMode="auto">
          <a:xfrm>
            <a:off x="0" y="6135688"/>
            <a:ext cx="12192000" cy="742950"/>
          </a:xfrm>
          <a:prstGeom prst="rect">
            <a:avLst/>
          </a:prstGeom>
          <a:noFill/>
          <a:ln w="9525">
            <a:noFill/>
            <a:miter lim="800000"/>
            <a:headEnd/>
            <a:tailEnd/>
          </a:ln>
        </p:spPr>
      </p:pic>
      <p:cxnSp>
        <p:nvCxnSpPr>
          <p:cNvPr id="5"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cxnSp>
        <p:nvCxnSpPr>
          <p:cNvPr id="6" name="Google Shape;26;p45"/>
          <p:cNvCxnSpPr>
            <a:cxnSpLocks noChangeShapeType="1"/>
          </p:cNvCxnSpPr>
          <p:nvPr/>
        </p:nvCxnSpPr>
        <p:spPr bwMode="auto">
          <a:xfrm>
            <a:off x="1371600" y="798513"/>
            <a:ext cx="0" cy="1068387"/>
          </a:xfrm>
          <a:prstGeom prst="straightConnector1">
            <a:avLst/>
          </a:prstGeom>
          <a:noFill/>
          <a:ln w="38100">
            <a:solidFill>
              <a:schemeClr val="accent1"/>
            </a:solidFill>
            <a:round/>
            <a:headEnd type="none" w="sm" len="sm"/>
            <a:tailEnd type="none" w="sm" len="sm"/>
          </a:ln>
        </p:spPr>
      </p:cxnSp>
      <p:sp>
        <p:nvSpPr>
          <p:cNvPr id="22" name="Google Shape;22;p45"/>
          <p:cNvSpPr txBox="1">
            <a:spLocks noGrp="1"/>
          </p:cNvSpPr>
          <p:nvPr>
            <p:ph type="title"/>
          </p:nvPr>
        </p:nvSpPr>
        <p:spPr>
          <a:xfrm>
            <a:off x="1534696" y="804519"/>
            <a:ext cx="9520158" cy="1049235"/>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 name="Google Shape;23;p45"/>
          <p:cNvSpPr txBox="1">
            <a:spLocks noGrp="1"/>
          </p:cNvSpPr>
          <p:nvPr>
            <p:ph type="dt" idx="10"/>
          </p:nvPr>
        </p:nvSpPr>
        <p:spPr bwMode="auto">
          <a:xfrm>
            <a:off x="7554913" y="330200"/>
            <a:ext cx="3500437" cy="309563"/>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8" name="Google Shape;24;p45"/>
          <p:cNvSpPr txBox="1">
            <a:spLocks noGrp="1"/>
          </p:cNvSpPr>
          <p:nvPr>
            <p:ph type="ftr" idx="11"/>
          </p:nvPr>
        </p:nvSpPr>
        <p:spPr bwMode="auto">
          <a:xfrm>
            <a:off x="1535113" y="328613"/>
            <a:ext cx="5854700" cy="309562"/>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9" name="Google Shape;25;p45"/>
          <p:cNvSpPr txBox="1">
            <a:spLocks noGrp="1"/>
          </p:cNvSpPr>
          <p:nvPr>
            <p:ph type="sldNum" idx="12"/>
          </p:nvPr>
        </p:nvSpPr>
        <p:spPr bwMode="auto">
          <a:xfrm>
            <a:off x="479425" y="798513"/>
            <a:ext cx="811213" cy="504825"/>
          </a:xfrm>
          <a:prstGeom prst="rect">
            <a:avLst/>
          </a:prstGeom>
          <a:ln>
            <a:miter lim="800000"/>
            <a:headEnd/>
            <a:tailEnd/>
          </a:ln>
        </p:spPr>
        <p:txBody>
          <a:bodyPr vert="horz" wrap="square" lIns="91425" tIns="45700" rIns="91425" bIns="45700" numCol="1" anchor="t" anchorCtr="0" compatLnSpc="1">
            <a:prstTxWarp prst="textNoShape">
              <a:avLst/>
            </a:prstTxWarp>
          </a:bodyPr>
          <a:lstStyle>
            <a:lvl1pPr algn="r">
              <a:buClr>
                <a:srgbClr val="000000"/>
              </a:buClr>
              <a:buFont typeface="Arial" charset="0"/>
              <a:buNone/>
              <a:defRPr sz="2800">
                <a:solidFill>
                  <a:schemeClr val="accent1"/>
                </a:solidFill>
                <a:latin typeface="Palatino Linotype" pitchFamily="18" charset="0"/>
                <a:sym typeface="Palatino Linotype" pitchFamily="18" charset="0"/>
              </a:defRPr>
            </a:lvl1pPr>
          </a:lstStyle>
          <a:p>
            <a:pPr>
              <a:defRPr/>
            </a:pPr>
            <a:fld id="{5438005B-1CCA-449F-8D52-165BF983E7C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7"/>
        <p:cNvGrpSpPr/>
        <p:nvPr/>
      </p:nvGrpSpPr>
      <p:grpSpPr>
        <a:xfrm>
          <a:off x="0" y="0"/>
          <a:ext cx="0" cy="0"/>
          <a:chOff x="0" y="0"/>
          <a:chExt cx="0" cy="0"/>
        </a:xfrm>
      </p:grpSpPr>
      <p:sp>
        <p:nvSpPr>
          <p:cNvPr id="4"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5" name="Google Shape;7;p43"/>
          <p:cNvPicPr preferRelativeResize="0">
            <a:picLocks noChangeAspect="1" noChangeArrowheads="1"/>
          </p:cNvPicPr>
          <p:nvPr/>
        </p:nvPicPr>
        <p:blipFill>
          <a:blip r:embed="rId2"/>
          <a:srcRect b="-2847"/>
          <a:stretch>
            <a:fillRect/>
          </a:stretch>
        </p:blipFill>
        <p:spPr bwMode="auto">
          <a:xfrm>
            <a:off x="0" y="6135688"/>
            <a:ext cx="12192000" cy="742950"/>
          </a:xfrm>
          <a:prstGeom prst="rect">
            <a:avLst/>
          </a:prstGeom>
          <a:noFill/>
          <a:ln w="9525">
            <a:noFill/>
            <a:miter lim="800000"/>
            <a:headEnd/>
            <a:tailEnd/>
          </a:ln>
        </p:spPr>
      </p:pic>
      <p:cxnSp>
        <p:nvCxnSpPr>
          <p:cNvPr id="6"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cxnSp>
        <p:nvCxnSpPr>
          <p:cNvPr id="7" name="Google Shape;33;p46"/>
          <p:cNvCxnSpPr>
            <a:cxnSpLocks noChangeShapeType="1"/>
          </p:cNvCxnSpPr>
          <p:nvPr/>
        </p:nvCxnSpPr>
        <p:spPr bwMode="auto">
          <a:xfrm>
            <a:off x="1371600" y="798513"/>
            <a:ext cx="0" cy="1068387"/>
          </a:xfrm>
          <a:prstGeom prst="straightConnector1">
            <a:avLst/>
          </a:prstGeom>
          <a:noFill/>
          <a:ln w="38100">
            <a:solidFill>
              <a:schemeClr val="accent1"/>
            </a:solidFill>
            <a:round/>
            <a:headEnd type="none" w="sm" len="sm"/>
            <a:tailEnd type="none" w="sm" len="sm"/>
          </a:ln>
        </p:spPr>
      </p:cxnSp>
      <p:sp>
        <p:nvSpPr>
          <p:cNvPr id="28" name="Google Shape;28;p46"/>
          <p:cNvSpPr txBox="1">
            <a:spLocks noGrp="1"/>
          </p:cNvSpPr>
          <p:nvPr>
            <p:ph type="title"/>
          </p:nvPr>
        </p:nvSpPr>
        <p:spPr>
          <a:xfrm>
            <a:off x="1534696" y="804519"/>
            <a:ext cx="9520158" cy="1049235"/>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6"/>
          <p:cNvSpPr txBox="1">
            <a:spLocks noGrp="1"/>
          </p:cNvSpPr>
          <p:nvPr>
            <p:ph type="body" idx="1"/>
          </p:nvPr>
        </p:nvSpPr>
        <p:spPr>
          <a:xfrm>
            <a:off x="1534696" y="2015732"/>
            <a:ext cx="9520158" cy="3450613"/>
          </a:xfrm>
          <a:prstGeom prst="rect">
            <a:avLst/>
          </a:prstGeom>
          <a:noFill/>
          <a:ln>
            <a:noFill/>
          </a:ln>
        </p:spPr>
        <p:txBody>
          <a:bodyPr spcFirstLastPara="1">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8" name="Google Shape;30;p46"/>
          <p:cNvSpPr txBox="1">
            <a:spLocks noGrp="1"/>
          </p:cNvSpPr>
          <p:nvPr>
            <p:ph type="dt" idx="10"/>
          </p:nvPr>
        </p:nvSpPr>
        <p:spPr bwMode="auto">
          <a:xfrm>
            <a:off x="7554913" y="330200"/>
            <a:ext cx="3500437" cy="309563"/>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9" name="Google Shape;31;p46"/>
          <p:cNvSpPr txBox="1">
            <a:spLocks noGrp="1"/>
          </p:cNvSpPr>
          <p:nvPr>
            <p:ph type="ftr" idx="11"/>
          </p:nvPr>
        </p:nvSpPr>
        <p:spPr bwMode="auto">
          <a:xfrm>
            <a:off x="1535113" y="328613"/>
            <a:ext cx="5854700" cy="309562"/>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0" name="Google Shape;32;p46"/>
          <p:cNvSpPr txBox="1">
            <a:spLocks noGrp="1"/>
          </p:cNvSpPr>
          <p:nvPr>
            <p:ph type="sldNum" idx="12"/>
          </p:nvPr>
        </p:nvSpPr>
        <p:spPr bwMode="auto">
          <a:xfrm>
            <a:off x="479425" y="798513"/>
            <a:ext cx="811213" cy="504825"/>
          </a:xfrm>
          <a:prstGeom prst="rect">
            <a:avLst/>
          </a:prstGeom>
          <a:ln>
            <a:miter lim="800000"/>
            <a:headEnd/>
            <a:tailEnd/>
          </a:ln>
        </p:spPr>
        <p:txBody>
          <a:bodyPr vert="horz" wrap="square" lIns="91425" tIns="45700" rIns="91425" bIns="45700" numCol="1" anchor="t" anchorCtr="0" compatLnSpc="1">
            <a:prstTxWarp prst="textNoShape">
              <a:avLst/>
            </a:prstTxWarp>
          </a:bodyPr>
          <a:lstStyle>
            <a:lvl1pPr algn="r">
              <a:buClr>
                <a:srgbClr val="000000"/>
              </a:buClr>
              <a:buFont typeface="Arial" charset="0"/>
              <a:buNone/>
              <a:defRPr sz="2800">
                <a:solidFill>
                  <a:schemeClr val="accent1"/>
                </a:solidFill>
                <a:latin typeface="Palatino Linotype" pitchFamily="18" charset="0"/>
                <a:sym typeface="Palatino Linotype" pitchFamily="18" charset="0"/>
              </a:defRPr>
            </a:lvl1pPr>
          </a:lstStyle>
          <a:p>
            <a:pPr>
              <a:defRPr/>
            </a:pPr>
            <a:fld id="{D42D96B0-1FEE-41EF-8E7A-4ECB31F1E8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34"/>
        <p:cNvGrpSpPr/>
        <p:nvPr/>
      </p:nvGrpSpPr>
      <p:grpSpPr>
        <a:xfrm>
          <a:off x="0" y="0"/>
          <a:ext cx="0" cy="0"/>
          <a:chOff x="0" y="0"/>
          <a:chExt cx="0" cy="0"/>
        </a:xfrm>
      </p:grpSpPr>
      <p:sp>
        <p:nvSpPr>
          <p:cNvPr id="4"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5" name="Google Shape;7;p43"/>
          <p:cNvPicPr preferRelativeResize="0">
            <a:picLocks noChangeAspect="1" noChangeArrowheads="1"/>
          </p:cNvPicPr>
          <p:nvPr/>
        </p:nvPicPr>
        <p:blipFill>
          <a:blip r:embed="rId2"/>
          <a:srcRect b="-2847"/>
          <a:stretch>
            <a:fillRect/>
          </a:stretch>
        </p:blipFill>
        <p:spPr bwMode="auto">
          <a:xfrm>
            <a:off x="0" y="6135688"/>
            <a:ext cx="12192000" cy="742950"/>
          </a:xfrm>
          <a:prstGeom prst="rect">
            <a:avLst/>
          </a:prstGeom>
          <a:noFill/>
          <a:ln w="9525">
            <a:noFill/>
            <a:miter lim="800000"/>
            <a:headEnd/>
            <a:tailEnd/>
          </a:ln>
        </p:spPr>
      </p:pic>
      <p:cxnSp>
        <p:nvCxnSpPr>
          <p:cNvPr id="6"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cxnSp>
        <p:nvCxnSpPr>
          <p:cNvPr id="7" name="Google Shape;40;p47"/>
          <p:cNvCxnSpPr>
            <a:cxnSpLocks noChangeShapeType="1"/>
          </p:cNvCxnSpPr>
          <p:nvPr/>
        </p:nvCxnSpPr>
        <p:spPr bwMode="auto">
          <a:xfrm>
            <a:off x="1371600" y="798513"/>
            <a:ext cx="0" cy="2844800"/>
          </a:xfrm>
          <a:prstGeom prst="straightConnector1">
            <a:avLst/>
          </a:prstGeom>
          <a:noFill/>
          <a:ln w="38100">
            <a:solidFill>
              <a:schemeClr val="accent1"/>
            </a:solidFill>
            <a:round/>
            <a:headEnd type="none" w="sm" len="sm"/>
            <a:tailEnd type="none" w="sm" len="sm"/>
          </a:ln>
        </p:spPr>
      </p:cxnSp>
      <p:sp>
        <p:nvSpPr>
          <p:cNvPr id="35" name="Google Shape;35;p47"/>
          <p:cNvSpPr txBox="1">
            <a:spLocks noGrp="1"/>
          </p:cNvSpPr>
          <p:nvPr>
            <p:ph type="title"/>
          </p:nvPr>
        </p:nvSpPr>
        <p:spPr>
          <a:xfrm>
            <a:off x="1534813" y="1756130"/>
            <a:ext cx="8562580" cy="1887950"/>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600"/>
              <a:buFont typeface="Palatino Linotype"/>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7"/>
          <p:cNvSpPr txBox="1">
            <a:spLocks noGrp="1"/>
          </p:cNvSpPr>
          <p:nvPr>
            <p:ph type="body" idx="1"/>
          </p:nvPr>
        </p:nvSpPr>
        <p:spPr>
          <a:xfrm>
            <a:off x="1534695" y="3806195"/>
            <a:ext cx="8549990" cy="1012929"/>
          </a:xfrm>
          <a:prstGeom prst="rect">
            <a:avLst/>
          </a:prstGeom>
          <a:noFill/>
          <a:ln>
            <a:noFill/>
          </a:ln>
        </p:spPr>
        <p:txBody>
          <a:bodyPr spcFirstLastPara="1" tIns="91425">
            <a:normAutofit/>
          </a:bodyPr>
          <a:lstStyle>
            <a:lvl1pPr marL="457200" lvl="0" indent="-228600" algn="l">
              <a:lnSpc>
                <a:spcPct val="120000"/>
              </a:lnSpc>
              <a:spcBef>
                <a:spcPts val="1000"/>
              </a:spcBef>
              <a:spcAft>
                <a:spcPts val="0"/>
              </a:spcAft>
              <a:buSzPts val="1800"/>
              <a:buNone/>
              <a:defRPr sz="1800">
                <a:solidFill>
                  <a:schemeClr val="dk1"/>
                </a:solidFill>
              </a:defRPr>
            </a:lvl1pPr>
            <a:lvl2pPr marL="914400" lvl="1" indent="-228600" algn="l">
              <a:lnSpc>
                <a:spcPct val="120000"/>
              </a:lnSpc>
              <a:spcBef>
                <a:spcPts val="500"/>
              </a:spcBef>
              <a:spcAft>
                <a:spcPts val="0"/>
              </a:spcAft>
              <a:buSzPts val="1800"/>
              <a:buNone/>
              <a:defRPr sz="1800">
                <a:solidFill>
                  <a:srgbClr val="888888"/>
                </a:solidFill>
              </a:defRPr>
            </a:lvl2pPr>
            <a:lvl3pPr marL="1371600" lvl="2" indent="-228600" algn="l">
              <a:lnSpc>
                <a:spcPct val="120000"/>
              </a:lnSpc>
              <a:spcBef>
                <a:spcPts val="500"/>
              </a:spcBef>
              <a:spcAft>
                <a:spcPts val="0"/>
              </a:spcAft>
              <a:buSzPts val="1800"/>
              <a:buNone/>
              <a:defRPr sz="1800">
                <a:solidFill>
                  <a:srgbClr val="888888"/>
                </a:solidFill>
              </a:defRPr>
            </a:lvl3pPr>
            <a:lvl4pPr marL="1828800" lvl="3" indent="-228600" algn="l">
              <a:lnSpc>
                <a:spcPct val="120000"/>
              </a:lnSpc>
              <a:spcBef>
                <a:spcPts val="500"/>
              </a:spcBef>
              <a:spcAft>
                <a:spcPts val="0"/>
              </a:spcAft>
              <a:buSzPts val="1600"/>
              <a:buNone/>
              <a:defRPr sz="1600">
                <a:solidFill>
                  <a:srgbClr val="888888"/>
                </a:solidFill>
              </a:defRPr>
            </a:lvl4pPr>
            <a:lvl5pPr marL="2286000" lvl="4" indent="-228600" algn="l">
              <a:lnSpc>
                <a:spcPct val="120000"/>
              </a:lnSpc>
              <a:spcBef>
                <a:spcPts val="500"/>
              </a:spcBef>
              <a:spcAft>
                <a:spcPts val="0"/>
              </a:spcAft>
              <a:buSzPts val="1600"/>
              <a:buNone/>
              <a:defRPr sz="1600">
                <a:solidFill>
                  <a:srgbClr val="888888"/>
                </a:solidFill>
              </a:defRPr>
            </a:lvl5pPr>
            <a:lvl6pPr marL="2743200" lvl="5" indent="-228600" algn="l">
              <a:lnSpc>
                <a:spcPct val="120000"/>
              </a:lnSpc>
              <a:spcBef>
                <a:spcPts val="500"/>
              </a:spcBef>
              <a:spcAft>
                <a:spcPts val="0"/>
              </a:spcAft>
              <a:buSzPts val="1600"/>
              <a:buNone/>
              <a:defRPr sz="1600">
                <a:solidFill>
                  <a:srgbClr val="888888"/>
                </a:solidFill>
              </a:defRPr>
            </a:lvl6pPr>
            <a:lvl7pPr marL="3200400" lvl="6" indent="-228600" algn="l">
              <a:lnSpc>
                <a:spcPct val="120000"/>
              </a:lnSpc>
              <a:spcBef>
                <a:spcPts val="500"/>
              </a:spcBef>
              <a:spcAft>
                <a:spcPts val="0"/>
              </a:spcAft>
              <a:buSzPts val="1600"/>
              <a:buNone/>
              <a:defRPr sz="1600">
                <a:solidFill>
                  <a:srgbClr val="888888"/>
                </a:solidFill>
              </a:defRPr>
            </a:lvl7pPr>
            <a:lvl8pPr marL="3657600" lvl="7" indent="-228600" algn="l">
              <a:lnSpc>
                <a:spcPct val="120000"/>
              </a:lnSpc>
              <a:spcBef>
                <a:spcPts val="500"/>
              </a:spcBef>
              <a:spcAft>
                <a:spcPts val="0"/>
              </a:spcAft>
              <a:buSzPts val="1600"/>
              <a:buNone/>
              <a:defRPr sz="1600">
                <a:solidFill>
                  <a:srgbClr val="888888"/>
                </a:solidFill>
              </a:defRPr>
            </a:lvl8pPr>
            <a:lvl9pPr marL="4114800" lvl="8" indent="-228600" algn="l">
              <a:lnSpc>
                <a:spcPct val="120000"/>
              </a:lnSpc>
              <a:spcBef>
                <a:spcPts val="500"/>
              </a:spcBef>
              <a:spcAft>
                <a:spcPts val="0"/>
              </a:spcAft>
              <a:buSzPts val="1600"/>
              <a:buNone/>
              <a:defRPr sz="1600">
                <a:solidFill>
                  <a:srgbClr val="888888"/>
                </a:solidFill>
              </a:defRPr>
            </a:lvl9pPr>
          </a:lstStyle>
          <a:p>
            <a:endParaRPr/>
          </a:p>
        </p:txBody>
      </p:sp>
      <p:sp>
        <p:nvSpPr>
          <p:cNvPr id="8" name="Google Shape;37;p47"/>
          <p:cNvSpPr txBox="1">
            <a:spLocks noGrp="1"/>
          </p:cNvSpPr>
          <p:nvPr>
            <p:ph type="dt" idx="10"/>
          </p:nvPr>
        </p:nvSpPr>
        <p:spPr bwMode="auto">
          <a:xfrm>
            <a:off x="7554913" y="330200"/>
            <a:ext cx="3500437" cy="309563"/>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9" name="Google Shape;38;p47"/>
          <p:cNvSpPr txBox="1">
            <a:spLocks noGrp="1"/>
          </p:cNvSpPr>
          <p:nvPr>
            <p:ph type="ftr" idx="11"/>
          </p:nvPr>
        </p:nvSpPr>
        <p:spPr bwMode="auto">
          <a:xfrm>
            <a:off x="1535113" y="328613"/>
            <a:ext cx="5854700" cy="309562"/>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0" name="Google Shape;39;p47"/>
          <p:cNvSpPr txBox="1">
            <a:spLocks noGrp="1"/>
          </p:cNvSpPr>
          <p:nvPr>
            <p:ph type="sldNum" idx="12"/>
          </p:nvPr>
        </p:nvSpPr>
        <p:spPr bwMode="auto">
          <a:xfrm>
            <a:off x="479425" y="798513"/>
            <a:ext cx="811213" cy="504825"/>
          </a:xfrm>
          <a:prstGeom prst="rect">
            <a:avLst/>
          </a:prstGeom>
          <a:ln>
            <a:miter lim="800000"/>
            <a:headEnd/>
            <a:tailEnd/>
          </a:ln>
        </p:spPr>
        <p:txBody>
          <a:bodyPr vert="horz" wrap="square" lIns="91425" tIns="45700" rIns="91425" bIns="45700" numCol="1" anchor="t" anchorCtr="0" compatLnSpc="1">
            <a:prstTxWarp prst="textNoShape">
              <a:avLst/>
            </a:prstTxWarp>
          </a:bodyPr>
          <a:lstStyle>
            <a:lvl1pPr algn="r">
              <a:buClr>
                <a:srgbClr val="000000"/>
              </a:buClr>
              <a:buFont typeface="Arial" charset="0"/>
              <a:buNone/>
              <a:defRPr sz="2800">
                <a:solidFill>
                  <a:schemeClr val="accent1"/>
                </a:solidFill>
                <a:latin typeface="Palatino Linotype" pitchFamily="18" charset="0"/>
                <a:sym typeface="Palatino Linotype" pitchFamily="18" charset="0"/>
              </a:defRPr>
            </a:lvl1pPr>
          </a:lstStyle>
          <a:p>
            <a:pPr>
              <a:defRPr/>
            </a:pPr>
            <a:fld id="{5BF51119-7F27-4254-ADC8-15B6D9F1782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wo Content" type="twoObj">
  <p:cSld name="TWO_OBJECTS">
    <p:spTree>
      <p:nvGrpSpPr>
        <p:cNvPr id="1" name="Shape 41"/>
        <p:cNvGrpSpPr/>
        <p:nvPr/>
      </p:nvGrpSpPr>
      <p:grpSpPr>
        <a:xfrm>
          <a:off x="0" y="0"/>
          <a:ext cx="0" cy="0"/>
          <a:chOff x="0" y="0"/>
          <a:chExt cx="0" cy="0"/>
        </a:xfrm>
      </p:grpSpPr>
      <p:sp>
        <p:nvSpPr>
          <p:cNvPr id="5"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6" name="Google Shape;7;p43"/>
          <p:cNvPicPr preferRelativeResize="0">
            <a:picLocks noChangeAspect="1" noChangeArrowheads="1"/>
          </p:cNvPicPr>
          <p:nvPr/>
        </p:nvPicPr>
        <p:blipFill>
          <a:blip r:embed="rId2"/>
          <a:srcRect b="-2847"/>
          <a:stretch>
            <a:fillRect/>
          </a:stretch>
        </p:blipFill>
        <p:spPr bwMode="auto">
          <a:xfrm>
            <a:off x="0" y="6135688"/>
            <a:ext cx="12192000" cy="742950"/>
          </a:xfrm>
          <a:prstGeom prst="rect">
            <a:avLst/>
          </a:prstGeom>
          <a:noFill/>
          <a:ln w="9525">
            <a:noFill/>
            <a:miter lim="800000"/>
            <a:headEnd/>
            <a:tailEnd/>
          </a:ln>
        </p:spPr>
      </p:pic>
      <p:cxnSp>
        <p:nvCxnSpPr>
          <p:cNvPr id="7"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cxnSp>
        <p:nvCxnSpPr>
          <p:cNvPr id="8" name="Google Shape;48;p48"/>
          <p:cNvCxnSpPr>
            <a:cxnSpLocks noChangeShapeType="1"/>
          </p:cNvCxnSpPr>
          <p:nvPr/>
        </p:nvCxnSpPr>
        <p:spPr bwMode="auto">
          <a:xfrm>
            <a:off x="1371600" y="798513"/>
            <a:ext cx="0" cy="1068387"/>
          </a:xfrm>
          <a:prstGeom prst="straightConnector1">
            <a:avLst/>
          </a:prstGeom>
          <a:noFill/>
          <a:ln w="38100">
            <a:solidFill>
              <a:schemeClr val="accent1"/>
            </a:solidFill>
            <a:round/>
            <a:headEnd type="none" w="sm" len="sm"/>
            <a:tailEnd type="none" w="sm" len="sm"/>
          </a:ln>
        </p:spPr>
      </p:cxnSp>
      <p:sp>
        <p:nvSpPr>
          <p:cNvPr id="42" name="Google Shape;42;p48"/>
          <p:cNvSpPr txBox="1">
            <a:spLocks noGrp="1"/>
          </p:cNvSpPr>
          <p:nvPr>
            <p:ph type="title"/>
          </p:nvPr>
        </p:nvSpPr>
        <p:spPr>
          <a:xfrm>
            <a:off x="1534695" y="804889"/>
            <a:ext cx="9520157" cy="1059305"/>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48"/>
          <p:cNvSpPr txBox="1">
            <a:spLocks noGrp="1"/>
          </p:cNvSpPr>
          <p:nvPr>
            <p:ph type="body" idx="1"/>
          </p:nvPr>
        </p:nvSpPr>
        <p:spPr>
          <a:xfrm>
            <a:off x="1534695" y="2010878"/>
            <a:ext cx="4608576" cy="3438144"/>
          </a:xfrm>
          <a:prstGeom prst="rect">
            <a:avLst/>
          </a:prstGeom>
          <a:noFill/>
          <a:ln>
            <a:noFill/>
          </a:ln>
        </p:spPr>
        <p:txBody>
          <a:bodyPr spcFirstLastPara="1">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44" name="Google Shape;44;p48"/>
          <p:cNvSpPr txBox="1">
            <a:spLocks noGrp="1"/>
          </p:cNvSpPr>
          <p:nvPr>
            <p:ph type="body" idx="2"/>
          </p:nvPr>
        </p:nvSpPr>
        <p:spPr>
          <a:xfrm>
            <a:off x="6454793" y="2017343"/>
            <a:ext cx="4604130" cy="3441520"/>
          </a:xfrm>
          <a:prstGeom prst="rect">
            <a:avLst/>
          </a:prstGeom>
          <a:noFill/>
          <a:ln>
            <a:noFill/>
          </a:ln>
        </p:spPr>
        <p:txBody>
          <a:bodyPr spcFirstLastPara="1">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9" name="Google Shape;45;p48"/>
          <p:cNvSpPr txBox="1">
            <a:spLocks noGrp="1"/>
          </p:cNvSpPr>
          <p:nvPr>
            <p:ph type="dt" idx="10"/>
          </p:nvPr>
        </p:nvSpPr>
        <p:spPr bwMode="auto">
          <a:xfrm>
            <a:off x="7554913" y="330200"/>
            <a:ext cx="3500437" cy="309563"/>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0" name="Google Shape;46;p48"/>
          <p:cNvSpPr txBox="1">
            <a:spLocks noGrp="1"/>
          </p:cNvSpPr>
          <p:nvPr>
            <p:ph type="ftr" idx="11"/>
          </p:nvPr>
        </p:nvSpPr>
        <p:spPr bwMode="auto">
          <a:xfrm>
            <a:off x="1535113" y="328613"/>
            <a:ext cx="5854700" cy="309562"/>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1" name="Google Shape;47;p48"/>
          <p:cNvSpPr txBox="1">
            <a:spLocks noGrp="1"/>
          </p:cNvSpPr>
          <p:nvPr>
            <p:ph type="sldNum" idx="12"/>
          </p:nvPr>
        </p:nvSpPr>
        <p:spPr bwMode="auto">
          <a:xfrm>
            <a:off x="479425" y="798513"/>
            <a:ext cx="811213" cy="504825"/>
          </a:xfrm>
          <a:prstGeom prst="rect">
            <a:avLst/>
          </a:prstGeom>
          <a:ln>
            <a:miter lim="800000"/>
            <a:headEnd/>
            <a:tailEnd/>
          </a:ln>
        </p:spPr>
        <p:txBody>
          <a:bodyPr vert="horz" wrap="square" lIns="91425" tIns="45700" rIns="91425" bIns="45700" numCol="1" anchor="t" anchorCtr="0" compatLnSpc="1">
            <a:prstTxWarp prst="textNoShape">
              <a:avLst/>
            </a:prstTxWarp>
          </a:bodyPr>
          <a:lstStyle>
            <a:lvl1pPr algn="r">
              <a:buClr>
                <a:srgbClr val="000000"/>
              </a:buClr>
              <a:buFont typeface="Arial" charset="0"/>
              <a:buNone/>
              <a:defRPr sz="2800">
                <a:solidFill>
                  <a:schemeClr val="accent1"/>
                </a:solidFill>
                <a:latin typeface="Palatino Linotype" pitchFamily="18" charset="0"/>
                <a:sym typeface="Palatino Linotype" pitchFamily="18" charset="0"/>
              </a:defRPr>
            </a:lvl1pPr>
          </a:lstStyle>
          <a:p>
            <a:pPr>
              <a:defRPr/>
            </a:pPr>
            <a:fld id="{0D40F641-6212-4395-99A8-2B8BCBF7F2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TWO_OBJECTS_WITH_TEXT">
    <p:spTree>
      <p:nvGrpSpPr>
        <p:cNvPr id="1" name="Shape 49"/>
        <p:cNvGrpSpPr/>
        <p:nvPr/>
      </p:nvGrpSpPr>
      <p:grpSpPr>
        <a:xfrm>
          <a:off x="0" y="0"/>
          <a:ext cx="0" cy="0"/>
          <a:chOff x="0" y="0"/>
          <a:chExt cx="0" cy="0"/>
        </a:xfrm>
      </p:grpSpPr>
      <p:sp>
        <p:nvSpPr>
          <p:cNvPr id="7"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8" name="Google Shape;7;p43"/>
          <p:cNvPicPr preferRelativeResize="0">
            <a:picLocks noChangeAspect="1" noChangeArrowheads="1"/>
          </p:cNvPicPr>
          <p:nvPr/>
        </p:nvPicPr>
        <p:blipFill>
          <a:blip r:embed="rId2"/>
          <a:srcRect b="-2847"/>
          <a:stretch>
            <a:fillRect/>
          </a:stretch>
        </p:blipFill>
        <p:spPr bwMode="auto">
          <a:xfrm>
            <a:off x="0" y="6135688"/>
            <a:ext cx="12192000" cy="742950"/>
          </a:xfrm>
          <a:prstGeom prst="rect">
            <a:avLst/>
          </a:prstGeom>
          <a:noFill/>
          <a:ln w="9525">
            <a:noFill/>
            <a:miter lim="800000"/>
            <a:headEnd/>
            <a:tailEnd/>
          </a:ln>
        </p:spPr>
      </p:pic>
      <p:cxnSp>
        <p:nvCxnSpPr>
          <p:cNvPr id="9"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cxnSp>
        <p:nvCxnSpPr>
          <p:cNvPr id="10" name="Google Shape;58;p49"/>
          <p:cNvCxnSpPr>
            <a:cxnSpLocks noChangeShapeType="1"/>
          </p:cNvCxnSpPr>
          <p:nvPr/>
        </p:nvCxnSpPr>
        <p:spPr bwMode="auto">
          <a:xfrm>
            <a:off x="1371600" y="798513"/>
            <a:ext cx="0" cy="1068387"/>
          </a:xfrm>
          <a:prstGeom prst="straightConnector1">
            <a:avLst/>
          </a:prstGeom>
          <a:noFill/>
          <a:ln w="38100">
            <a:solidFill>
              <a:schemeClr val="accent1"/>
            </a:solidFill>
            <a:round/>
            <a:headEnd type="none" w="sm" len="sm"/>
            <a:tailEnd type="none" w="sm" len="sm"/>
          </a:ln>
        </p:spPr>
      </p:cxnSp>
      <p:sp>
        <p:nvSpPr>
          <p:cNvPr id="50" name="Google Shape;50;p49"/>
          <p:cNvSpPr txBox="1">
            <a:spLocks noGrp="1"/>
          </p:cNvSpPr>
          <p:nvPr>
            <p:ph type="title"/>
          </p:nvPr>
        </p:nvSpPr>
        <p:spPr>
          <a:xfrm>
            <a:off x="1534695" y="804163"/>
            <a:ext cx="9520157" cy="1056319"/>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9"/>
          <p:cNvSpPr txBox="1">
            <a:spLocks noGrp="1"/>
          </p:cNvSpPr>
          <p:nvPr>
            <p:ph type="body" idx="1"/>
          </p:nvPr>
        </p:nvSpPr>
        <p:spPr>
          <a:xfrm>
            <a:off x="1534695" y="2019549"/>
            <a:ext cx="4608576" cy="801943"/>
          </a:xfrm>
          <a:prstGeom prst="rect">
            <a:avLst/>
          </a:prstGeom>
          <a:noFill/>
          <a:ln>
            <a:noFill/>
          </a:ln>
        </p:spPr>
        <p:txBody>
          <a:bodyPr spcFirstLastPara="1" anchor="b">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2" name="Google Shape;52;p49"/>
          <p:cNvSpPr txBox="1">
            <a:spLocks noGrp="1"/>
          </p:cNvSpPr>
          <p:nvPr>
            <p:ph type="body" idx="2"/>
          </p:nvPr>
        </p:nvSpPr>
        <p:spPr>
          <a:xfrm>
            <a:off x="1534695" y="2824269"/>
            <a:ext cx="4608576" cy="2644457"/>
          </a:xfrm>
          <a:prstGeom prst="rect">
            <a:avLst/>
          </a:prstGeom>
          <a:noFill/>
          <a:ln>
            <a:noFill/>
          </a:ln>
        </p:spPr>
        <p:txBody>
          <a:bodyPr spcFirstLastPara="1">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53" name="Google Shape;53;p49"/>
          <p:cNvSpPr txBox="1">
            <a:spLocks noGrp="1"/>
          </p:cNvSpPr>
          <p:nvPr>
            <p:ph type="body" idx="3"/>
          </p:nvPr>
        </p:nvSpPr>
        <p:spPr>
          <a:xfrm>
            <a:off x="6454791" y="2023003"/>
            <a:ext cx="4608576" cy="802237"/>
          </a:xfrm>
          <a:prstGeom prst="rect">
            <a:avLst/>
          </a:prstGeom>
          <a:noFill/>
          <a:ln>
            <a:noFill/>
          </a:ln>
        </p:spPr>
        <p:txBody>
          <a:bodyPr spcFirstLastPara="1" anchor="b">
            <a:normAutofit/>
          </a:bodyPr>
          <a:lstStyle>
            <a:lvl1pPr marL="457200" lvl="0" indent="-228600" algn="l">
              <a:lnSpc>
                <a:spcPct val="100000"/>
              </a:lnSpc>
              <a:spcBef>
                <a:spcPts val="1000"/>
              </a:spcBef>
              <a:spcAft>
                <a:spcPts val="0"/>
              </a:spcAft>
              <a:buSzPts val="2200"/>
              <a:buNone/>
              <a:defRPr sz="2200" b="0" cap="none">
                <a:solidFill>
                  <a:schemeClr val="accent1"/>
                </a:solidFill>
              </a:defRPr>
            </a:lvl1pPr>
            <a:lvl2pPr marL="914400" lvl="1" indent="-228600" algn="l">
              <a:lnSpc>
                <a:spcPct val="120000"/>
              </a:lnSpc>
              <a:spcBef>
                <a:spcPts val="500"/>
              </a:spcBef>
              <a:spcAft>
                <a:spcPts val="0"/>
              </a:spcAft>
              <a:buSzPts val="2000"/>
              <a:buNone/>
              <a:defRPr sz="2000" b="1"/>
            </a:lvl2pPr>
            <a:lvl3pPr marL="1371600" lvl="2" indent="-228600" algn="l">
              <a:lnSpc>
                <a:spcPct val="120000"/>
              </a:lnSpc>
              <a:spcBef>
                <a:spcPts val="500"/>
              </a:spcBef>
              <a:spcAft>
                <a:spcPts val="0"/>
              </a:spcAft>
              <a:buSzPts val="1800"/>
              <a:buNone/>
              <a:defRPr sz="1800" b="1"/>
            </a:lvl3pPr>
            <a:lvl4pPr marL="1828800" lvl="3" indent="-228600" algn="l">
              <a:lnSpc>
                <a:spcPct val="120000"/>
              </a:lnSpc>
              <a:spcBef>
                <a:spcPts val="500"/>
              </a:spcBef>
              <a:spcAft>
                <a:spcPts val="0"/>
              </a:spcAft>
              <a:buSzPts val="1600"/>
              <a:buNone/>
              <a:defRPr sz="1600" b="1"/>
            </a:lvl4pPr>
            <a:lvl5pPr marL="2286000" lvl="4" indent="-228600" algn="l">
              <a:lnSpc>
                <a:spcPct val="120000"/>
              </a:lnSpc>
              <a:spcBef>
                <a:spcPts val="500"/>
              </a:spcBef>
              <a:spcAft>
                <a:spcPts val="0"/>
              </a:spcAft>
              <a:buSzPts val="1600"/>
              <a:buNone/>
              <a:defRPr sz="1600" b="1"/>
            </a:lvl5pPr>
            <a:lvl6pPr marL="2743200" lvl="5" indent="-228600" algn="l">
              <a:lnSpc>
                <a:spcPct val="120000"/>
              </a:lnSpc>
              <a:spcBef>
                <a:spcPts val="500"/>
              </a:spcBef>
              <a:spcAft>
                <a:spcPts val="0"/>
              </a:spcAft>
              <a:buSzPts val="1600"/>
              <a:buNone/>
              <a:defRPr sz="1600" b="1"/>
            </a:lvl6pPr>
            <a:lvl7pPr marL="3200400" lvl="6" indent="-228600" algn="l">
              <a:lnSpc>
                <a:spcPct val="120000"/>
              </a:lnSpc>
              <a:spcBef>
                <a:spcPts val="500"/>
              </a:spcBef>
              <a:spcAft>
                <a:spcPts val="0"/>
              </a:spcAft>
              <a:buSzPts val="1600"/>
              <a:buNone/>
              <a:defRPr sz="1600" b="1"/>
            </a:lvl7pPr>
            <a:lvl8pPr marL="3657600" lvl="7" indent="-228600" algn="l">
              <a:lnSpc>
                <a:spcPct val="120000"/>
              </a:lnSpc>
              <a:spcBef>
                <a:spcPts val="500"/>
              </a:spcBef>
              <a:spcAft>
                <a:spcPts val="0"/>
              </a:spcAft>
              <a:buSzPts val="1600"/>
              <a:buNone/>
              <a:defRPr sz="1600" b="1"/>
            </a:lvl8pPr>
            <a:lvl9pPr marL="4114800" lvl="8" indent="-228600" algn="l">
              <a:lnSpc>
                <a:spcPct val="120000"/>
              </a:lnSpc>
              <a:spcBef>
                <a:spcPts val="500"/>
              </a:spcBef>
              <a:spcAft>
                <a:spcPts val="0"/>
              </a:spcAft>
              <a:buSzPts val="1600"/>
              <a:buNone/>
              <a:defRPr sz="1600" b="1"/>
            </a:lvl9pPr>
          </a:lstStyle>
          <a:p>
            <a:endParaRPr/>
          </a:p>
        </p:txBody>
      </p:sp>
      <p:sp>
        <p:nvSpPr>
          <p:cNvPr id="54" name="Google Shape;54;p49"/>
          <p:cNvSpPr txBox="1">
            <a:spLocks noGrp="1"/>
          </p:cNvSpPr>
          <p:nvPr>
            <p:ph type="body" idx="4"/>
          </p:nvPr>
        </p:nvSpPr>
        <p:spPr>
          <a:xfrm>
            <a:off x="6454792" y="2821491"/>
            <a:ext cx="4608576" cy="2637371"/>
          </a:xfrm>
          <a:prstGeom prst="rect">
            <a:avLst/>
          </a:prstGeom>
          <a:noFill/>
          <a:ln>
            <a:noFill/>
          </a:ln>
        </p:spPr>
        <p:txBody>
          <a:bodyPr spcFirstLastPara="1">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11" name="Google Shape;55;p49"/>
          <p:cNvSpPr txBox="1">
            <a:spLocks noGrp="1"/>
          </p:cNvSpPr>
          <p:nvPr>
            <p:ph type="dt" idx="10"/>
          </p:nvPr>
        </p:nvSpPr>
        <p:spPr bwMode="auto">
          <a:xfrm>
            <a:off x="7554913" y="330200"/>
            <a:ext cx="3500437" cy="309563"/>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2" name="Google Shape;56;p49"/>
          <p:cNvSpPr txBox="1">
            <a:spLocks noGrp="1"/>
          </p:cNvSpPr>
          <p:nvPr>
            <p:ph type="ftr" idx="11"/>
          </p:nvPr>
        </p:nvSpPr>
        <p:spPr bwMode="auto">
          <a:xfrm>
            <a:off x="1535113" y="328613"/>
            <a:ext cx="5854700" cy="309562"/>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3" name="Google Shape;57;p49"/>
          <p:cNvSpPr txBox="1">
            <a:spLocks noGrp="1"/>
          </p:cNvSpPr>
          <p:nvPr>
            <p:ph type="sldNum" idx="12"/>
          </p:nvPr>
        </p:nvSpPr>
        <p:spPr bwMode="auto">
          <a:xfrm>
            <a:off x="479425" y="798513"/>
            <a:ext cx="811213" cy="504825"/>
          </a:xfrm>
          <a:prstGeom prst="rect">
            <a:avLst/>
          </a:prstGeom>
          <a:ln>
            <a:miter lim="800000"/>
            <a:headEnd/>
            <a:tailEnd/>
          </a:ln>
        </p:spPr>
        <p:txBody>
          <a:bodyPr vert="horz" wrap="square" lIns="91425" tIns="45700" rIns="91425" bIns="45700" numCol="1" anchor="t" anchorCtr="0" compatLnSpc="1">
            <a:prstTxWarp prst="textNoShape">
              <a:avLst/>
            </a:prstTxWarp>
          </a:bodyPr>
          <a:lstStyle>
            <a:lvl1pPr algn="r">
              <a:buClr>
                <a:srgbClr val="000000"/>
              </a:buClr>
              <a:buFont typeface="Arial" charset="0"/>
              <a:buNone/>
              <a:defRPr sz="2800">
                <a:solidFill>
                  <a:schemeClr val="accent1"/>
                </a:solidFill>
                <a:latin typeface="Palatino Linotype" pitchFamily="18" charset="0"/>
                <a:sym typeface="Palatino Linotype" pitchFamily="18" charset="0"/>
              </a:defRPr>
            </a:lvl1pPr>
          </a:lstStyle>
          <a:p>
            <a:pPr>
              <a:defRPr/>
            </a:pPr>
            <a:fld id="{D99E12A6-CC95-4C04-8892-98895EAC8B0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63"/>
        <p:cNvGrpSpPr/>
        <p:nvPr/>
      </p:nvGrpSpPr>
      <p:grpSpPr>
        <a:xfrm>
          <a:off x="0" y="0"/>
          <a:ext cx="0" cy="0"/>
          <a:chOff x="0" y="0"/>
          <a:chExt cx="0" cy="0"/>
        </a:xfrm>
      </p:grpSpPr>
      <p:sp>
        <p:nvSpPr>
          <p:cNvPr id="5"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6" name="Google Shape;7;p43"/>
          <p:cNvPicPr preferRelativeResize="0">
            <a:picLocks noChangeAspect="1" noChangeArrowheads="1"/>
          </p:cNvPicPr>
          <p:nvPr/>
        </p:nvPicPr>
        <p:blipFill>
          <a:blip r:embed="rId2"/>
          <a:srcRect b="-2847"/>
          <a:stretch>
            <a:fillRect/>
          </a:stretch>
        </p:blipFill>
        <p:spPr bwMode="auto">
          <a:xfrm>
            <a:off x="0" y="6135688"/>
            <a:ext cx="12192000" cy="742950"/>
          </a:xfrm>
          <a:prstGeom prst="rect">
            <a:avLst/>
          </a:prstGeom>
          <a:noFill/>
          <a:ln w="9525">
            <a:noFill/>
            <a:miter lim="800000"/>
            <a:headEnd/>
            <a:tailEnd/>
          </a:ln>
        </p:spPr>
      </p:pic>
      <p:cxnSp>
        <p:nvCxnSpPr>
          <p:cNvPr id="7"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cxnSp>
        <p:nvCxnSpPr>
          <p:cNvPr id="8" name="Google Shape;70;p51"/>
          <p:cNvCxnSpPr>
            <a:cxnSpLocks noChangeShapeType="1"/>
          </p:cNvCxnSpPr>
          <p:nvPr/>
        </p:nvCxnSpPr>
        <p:spPr bwMode="auto">
          <a:xfrm>
            <a:off x="1371600" y="798513"/>
            <a:ext cx="0" cy="2247900"/>
          </a:xfrm>
          <a:prstGeom prst="straightConnector1">
            <a:avLst/>
          </a:prstGeom>
          <a:noFill/>
          <a:ln w="38100">
            <a:solidFill>
              <a:schemeClr val="accent1"/>
            </a:solidFill>
            <a:round/>
            <a:headEnd type="none" w="sm" len="sm"/>
            <a:tailEnd type="none" w="sm" len="sm"/>
          </a:ln>
        </p:spPr>
      </p:cxnSp>
      <p:sp>
        <p:nvSpPr>
          <p:cNvPr id="64" name="Google Shape;64;p51"/>
          <p:cNvSpPr txBox="1">
            <a:spLocks noGrp="1"/>
          </p:cNvSpPr>
          <p:nvPr>
            <p:ph type="title"/>
          </p:nvPr>
        </p:nvSpPr>
        <p:spPr>
          <a:xfrm>
            <a:off x="1534642" y="798973"/>
            <a:ext cx="3183128" cy="2247117"/>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2400"/>
              <a:buFont typeface="Palatino Linotype"/>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51"/>
          <p:cNvSpPr txBox="1">
            <a:spLocks noGrp="1"/>
          </p:cNvSpPr>
          <p:nvPr>
            <p:ph type="body" idx="1"/>
          </p:nvPr>
        </p:nvSpPr>
        <p:spPr>
          <a:xfrm>
            <a:off x="5043714" y="798974"/>
            <a:ext cx="6012470" cy="4658826"/>
          </a:xfrm>
          <a:prstGeom prst="rect">
            <a:avLst/>
          </a:prstGeom>
          <a:noFill/>
          <a:ln>
            <a:noFill/>
          </a:ln>
        </p:spPr>
        <p:txBody>
          <a:bodyPr spcFirstLastPara="1" anchor="ctr">
            <a:normAutofit/>
          </a:bodyPr>
          <a:lstStyle>
            <a:lvl1pPr marL="457200" lvl="0" indent="-342900" algn="l">
              <a:lnSpc>
                <a:spcPct val="120000"/>
              </a:lnSpc>
              <a:spcBef>
                <a:spcPts val="1000"/>
              </a:spcBef>
              <a:spcAft>
                <a:spcPts val="0"/>
              </a:spcAft>
              <a:buSzPts val="1800"/>
              <a:buChar char="•"/>
              <a:defRPr/>
            </a:lvl1pPr>
            <a:lvl2pPr marL="914400" lvl="1" indent="-342900" algn="l">
              <a:lnSpc>
                <a:spcPct val="120000"/>
              </a:lnSpc>
              <a:spcBef>
                <a:spcPts val="500"/>
              </a:spcBef>
              <a:spcAft>
                <a:spcPts val="0"/>
              </a:spcAft>
              <a:buSzPts val="1800"/>
              <a:buChar char="•"/>
              <a:defRPr/>
            </a:lvl2pPr>
            <a:lvl3pPr marL="1371600" lvl="2" indent="-342900" algn="l">
              <a:lnSpc>
                <a:spcPct val="120000"/>
              </a:lnSpc>
              <a:spcBef>
                <a:spcPts val="500"/>
              </a:spcBef>
              <a:spcAft>
                <a:spcPts val="0"/>
              </a:spcAft>
              <a:buSzPts val="1800"/>
              <a:buChar char="•"/>
              <a:defRPr/>
            </a:lvl3pPr>
            <a:lvl4pPr marL="1828800" lvl="3" indent="-342900" algn="l">
              <a:lnSpc>
                <a:spcPct val="120000"/>
              </a:lnSpc>
              <a:spcBef>
                <a:spcPts val="500"/>
              </a:spcBef>
              <a:spcAft>
                <a:spcPts val="0"/>
              </a:spcAft>
              <a:buSzPts val="1800"/>
              <a:buChar char="•"/>
              <a:defRPr/>
            </a:lvl4pPr>
            <a:lvl5pPr marL="2286000" lvl="4" indent="-342900" algn="l">
              <a:lnSpc>
                <a:spcPct val="120000"/>
              </a:lnSpc>
              <a:spcBef>
                <a:spcPts val="500"/>
              </a:spcBef>
              <a:spcAft>
                <a:spcPts val="0"/>
              </a:spcAft>
              <a:buSzPts val="1800"/>
              <a:buChar char="•"/>
              <a:defRPr/>
            </a:lvl5pPr>
            <a:lvl6pPr marL="2743200" lvl="5" indent="-342900" algn="l">
              <a:lnSpc>
                <a:spcPct val="120000"/>
              </a:lnSpc>
              <a:spcBef>
                <a:spcPts val="500"/>
              </a:spcBef>
              <a:spcAft>
                <a:spcPts val="0"/>
              </a:spcAft>
              <a:buSzPts val="1800"/>
              <a:buChar char="•"/>
              <a:defRPr/>
            </a:lvl6pPr>
            <a:lvl7pPr marL="3200400" lvl="6" indent="-342900" algn="l">
              <a:lnSpc>
                <a:spcPct val="120000"/>
              </a:lnSpc>
              <a:spcBef>
                <a:spcPts val="500"/>
              </a:spcBef>
              <a:spcAft>
                <a:spcPts val="0"/>
              </a:spcAft>
              <a:buSzPts val="1800"/>
              <a:buChar char="•"/>
              <a:defRPr/>
            </a:lvl7pPr>
            <a:lvl8pPr marL="3657600" lvl="7" indent="-342900" algn="l">
              <a:lnSpc>
                <a:spcPct val="120000"/>
              </a:lnSpc>
              <a:spcBef>
                <a:spcPts val="500"/>
              </a:spcBef>
              <a:spcAft>
                <a:spcPts val="0"/>
              </a:spcAft>
              <a:buSzPts val="1800"/>
              <a:buChar char="•"/>
              <a:defRPr/>
            </a:lvl8pPr>
            <a:lvl9pPr marL="4114800" lvl="8" indent="-342900" algn="l">
              <a:lnSpc>
                <a:spcPct val="120000"/>
              </a:lnSpc>
              <a:spcBef>
                <a:spcPts val="500"/>
              </a:spcBef>
              <a:spcAft>
                <a:spcPts val="0"/>
              </a:spcAft>
              <a:buSzPts val="1800"/>
              <a:buChar char="•"/>
              <a:defRPr/>
            </a:lvl9pPr>
          </a:lstStyle>
          <a:p>
            <a:endParaRPr/>
          </a:p>
        </p:txBody>
      </p:sp>
      <p:sp>
        <p:nvSpPr>
          <p:cNvPr id="66" name="Google Shape;66;p51"/>
          <p:cNvSpPr txBox="1">
            <a:spLocks noGrp="1"/>
          </p:cNvSpPr>
          <p:nvPr>
            <p:ph type="body" idx="2"/>
          </p:nvPr>
        </p:nvSpPr>
        <p:spPr>
          <a:xfrm>
            <a:off x="1534695" y="3205491"/>
            <a:ext cx="3184989" cy="2248181"/>
          </a:xfrm>
          <a:prstGeom prst="rect">
            <a:avLst/>
          </a:prstGeom>
          <a:noFill/>
          <a:ln>
            <a:noFill/>
          </a:ln>
        </p:spPr>
        <p:txBody>
          <a:bodyPr spcFirstLastPara="1">
            <a:normAutofit/>
          </a:bodyPr>
          <a:lstStyle>
            <a:lvl1pPr marL="457200" lvl="0" indent="-228600" algn="l">
              <a:lnSpc>
                <a:spcPct val="120000"/>
              </a:lnSpc>
              <a:spcBef>
                <a:spcPts val="1000"/>
              </a:spcBef>
              <a:spcAft>
                <a:spcPts val="0"/>
              </a:spcAft>
              <a:buSzPts val="1600"/>
              <a:buNone/>
              <a:defRPr sz="16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9" name="Google Shape;67;p51"/>
          <p:cNvSpPr txBox="1">
            <a:spLocks noGrp="1"/>
          </p:cNvSpPr>
          <p:nvPr>
            <p:ph type="dt" idx="10"/>
          </p:nvPr>
        </p:nvSpPr>
        <p:spPr bwMode="auto">
          <a:xfrm>
            <a:off x="7554913" y="330200"/>
            <a:ext cx="3500437" cy="309563"/>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lgn="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0" name="Google Shape;68;p51"/>
          <p:cNvSpPr txBox="1">
            <a:spLocks noGrp="1"/>
          </p:cNvSpPr>
          <p:nvPr>
            <p:ph type="ftr" idx="11"/>
          </p:nvPr>
        </p:nvSpPr>
        <p:spPr bwMode="auto">
          <a:xfrm>
            <a:off x="1535113" y="328613"/>
            <a:ext cx="5854700" cy="309562"/>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1" name="Google Shape;69;p51"/>
          <p:cNvSpPr txBox="1">
            <a:spLocks noGrp="1"/>
          </p:cNvSpPr>
          <p:nvPr>
            <p:ph type="sldNum" idx="12"/>
          </p:nvPr>
        </p:nvSpPr>
        <p:spPr bwMode="auto">
          <a:xfrm>
            <a:off x="479425" y="798513"/>
            <a:ext cx="811213" cy="504825"/>
          </a:xfrm>
          <a:prstGeom prst="rect">
            <a:avLst/>
          </a:prstGeom>
          <a:ln>
            <a:miter lim="800000"/>
            <a:headEnd/>
            <a:tailEnd/>
          </a:ln>
        </p:spPr>
        <p:txBody>
          <a:bodyPr vert="horz" wrap="square" lIns="91425" tIns="45700" rIns="91425" bIns="45700" numCol="1" anchor="t" anchorCtr="0" compatLnSpc="1">
            <a:prstTxWarp prst="textNoShape">
              <a:avLst/>
            </a:prstTxWarp>
          </a:bodyPr>
          <a:lstStyle>
            <a:lvl1pPr algn="r">
              <a:buClr>
                <a:srgbClr val="000000"/>
              </a:buClr>
              <a:buFont typeface="Arial" charset="0"/>
              <a:buNone/>
              <a:defRPr sz="2800">
                <a:solidFill>
                  <a:schemeClr val="accent1"/>
                </a:solidFill>
                <a:latin typeface="Palatino Linotype" pitchFamily="18" charset="0"/>
                <a:sym typeface="Palatino Linotype" pitchFamily="18" charset="0"/>
              </a:defRPr>
            </a:lvl1pPr>
          </a:lstStyle>
          <a:p>
            <a:pPr>
              <a:defRPr/>
            </a:pPr>
            <a:fld id="{DFF5A369-DCF8-48AA-B85D-712F65CAC54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1"/>
        <p:cNvGrpSpPr/>
        <p:nvPr/>
      </p:nvGrpSpPr>
      <p:grpSpPr>
        <a:xfrm>
          <a:off x="0" y="0"/>
          <a:ext cx="0" cy="0"/>
          <a:chOff x="0" y="0"/>
          <a:chExt cx="0" cy="0"/>
        </a:xfrm>
      </p:grpSpPr>
      <p:sp>
        <p:nvSpPr>
          <p:cNvPr id="5"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6" name="Google Shape;7;p43"/>
          <p:cNvPicPr preferRelativeResize="0">
            <a:picLocks noChangeAspect="1" noChangeArrowheads="1"/>
          </p:cNvPicPr>
          <p:nvPr/>
        </p:nvPicPr>
        <p:blipFill>
          <a:blip r:embed="rId2"/>
          <a:srcRect b="-2847"/>
          <a:stretch>
            <a:fillRect/>
          </a:stretch>
        </p:blipFill>
        <p:spPr bwMode="auto">
          <a:xfrm>
            <a:off x="0" y="6135688"/>
            <a:ext cx="12192000" cy="742950"/>
          </a:xfrm>
          <a:prstGeom prst="rect">
            <a:avLst/>
          </a:prstGeom>
          <a:noFill/>
          <a:ln w="9525">
            <a:noFill/>
            <a:miter lim="800000"/>
            <a:headEnd/>
            <a:tailEnd/>
          </a:ln>
        </p:spPr>
      </p:pic>
      <p:cxnSp>
        <p:nvCxnSpPr>
          <p:cNvPr id="7"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grpSp>
        <p:nvGrpSpPr>
          <p:cNvPr id="8" name="Google Shape;72;p52"/>
          <p:cNvGrpSpPr>
            <a:grpSpLocks/>
          </p:cNvGrpSpPr>
          <p:nvPr/>
        </p:nvGrpSpPr>
        <p:grpSpPr bwMode="auto">
          <a:xfrm>
            <a:off x="7477125" y="482600"/>
            <a:ext cx="4075113" cy="5148263"/>
            <a:chOff x="7477387" y="482170"/>
            <a:chExt cx="4074533" cy="5149101"/>
          </a:xfrm>
        </p:grpSpPr>
        <p:sp>
          <p:nvSpPr>
            <p:cNvPr id="9" name="Google Shape;73;p52"/>
            <p:cNvSpPr/>
            <p:nvPr/>
          </p:nvSpPr>
          <p:spPr>
            <a:xfrm>
              <a:off x="7477387" y="482170"/>
              <a:ext cx="4074533" cy="5149101"/>
            </a:xfrm>
            <a:prstGeom prst="rect">
              <a:avLst/>
            </a:prstGeom>
            <a:gradFill>
              <a:gsLst>
                <a:gs pos="0">
                  <a:srgbClr val="1A1814"/>
                </a:gs>
                <a:gs pos="100000">
                  <a:srgbClr val="1A1814"/>
                </a:gs>
              </a:gsLst>
              <a:lin ang="5400000" scaled="0"/>
            </a:gradFill>
            <a:ln>
              <a:noFill/>
            </a:ln>
            <a:effectLst>
              <a:outerShdw blurRad="127000" dist="228600" dir="4740000" sx="98000" sy="98000" algn="tl" rotWithShape="0">
                <a:srgbClr val="000000">
                  <a:alpha val="33725"/>
                </a:srgbClr>
              </a:outerShdw>
            </a:effectLst>
          </p:spPr>
          <p:txBody>
            <a:bodyPr spcFirstLastPara="1" lIns="91425" tIns="91425" rIns="91425" bIns="91425" anchor="ctr"/>
            <a:lstStyle/>
            <a:p>
              <a:pPr fontAlgn="auto">
                <a:spcBef>
                  <a:spcPts val="0"/>
                </a:spcBef>
                <a:spcAft>
                  <a:spcPts val="0"/>
                </a:spcAft>
                <a:buClr>
                  <a:srgbClr val="000000"/>
                </a:buClr>
                <a:buFont typeface="Arial"/>
                <a:buNone/>
                <a:defRPr/>
              </a:pPr>
              <a:endParaRPr kern="0">
                <a:latin typeface="Arial"/>
                <a:ea typeface="Arial"/>
                <a:cs typeface="Arial"/>
                <a:sym typeface="Arial"/>
              </a:endParaRPr>
            </a:p>
          </p:txBody>
        </p:sp>
        <p:sp>
          <p:nvSpPr>
            <p:cNvPr id="10" name="Google Shape;74;p52"/>
            <p:cNvSpPr>
              <a:spLocks noChangeArrowheads="1"/>
            </p:cNvSpPr>
            <p:nvPr/>
          </p:nvSpPr>
          <p:spPr bwMode="auto">
            <a:xfrm>
              <a:off x="7790080" y="812424"/>
              <a:ext cx="3450734" cy="4466365"/>
            </a:xfrm>
            <a:prstGeom prst="rect">
              <a:avLst/>
            </a:prstGeom>
            <a:gradFill rotWithShape="0">
              <a:gsLst>
                <a:gs pos="0">
                  <a:srgbClr val="DADADA"/>
                </a:gs>
                <a:gs pos="100000">
                  <a:srgbClr val="FFFFFE"/>
                </a:gs>
              </a:gsLst>
              <a:lin ang="16200000"/>
            </a:gradFill>
            <a:ln w="50800">
              <a:solidFill>
                <a:srgbClr val="191919"/>
              </a:solidFill>
              <a:miter lim="800000"/>
              <a:headEnd type="none" w="sm" len="sm"/>
              <a:tailEnd type="none" w="sm" len="sm"/>
            </a:ln>
          </p:spPr>
          <p:txBody>
            <a:bodyPr lIns="91425" tIns="91425" rIns="91425" bIns="91425" anchor="ctr"/>
            <a:lstStyle/>
            <a:p>
              <a:pPr>
                <a:buClr>
                  <a:srgbClr val="000000"/>
                </a:buClr>
                <a:buFont typeface="Arial" charset="0"/>
                <a:buNone/>
                <a:defRPr/>
              </a:pPr>
              <a:endParaRPr lang="en-US"/>
            </a:p>
          </p:txBody>
        </p:sp>
      </p:grpSp>
      <p:cxnSp>
        <p:nvCxnSpPr>
          <p:cNvPr id="11" name="Google Shape;81;p52"/>
          <p:cNvCxnSpPr>
            <a:cxnSpLocks noChangeShapeType="1"/>
          </p:cNvCxnSpPr>
          <p:nvPr/>
        </p:nvCxnSpPr>
        <p:spPr bwMode="auto">
          <a:xfrm>
            <a:off x="1371600" y="798513"/>
            <a:ext cx="0" cy="2162175"/>
          </a:xfrm>
          <a:prstGeom prst="straightConnector1">
            <a:avLst/>
          </a:prstGeom>
          <a:noFill/>
          <a:ln w="38100">
            <a:solidFill>
              <a:schemeClr val="accent1"/>
            </a:solidFill>
            <a:round/>
            <a:headEnd type="none" w="sm" len="sm"/>
            <a:tailEnd type="none" w="sm" len="sm"/>
          </a:ln>
        </p:spPr>
      </p:cxnSp>
      <p:sp>
        <p:nvSpPr>
          <p:cNvPr id="75" name="Google Shape;75;p52"/>
          <p:cNvSpPr txBox="1">
            <a:spLocks noGrp="1"/>
          </p:cNvSpPr>
          <p:nvPr>
            <p:ph type="title"/>
          </p:nvPr>
        </p:nvSpPr>
        <p:spPr>
          <a:xfrm>
            <a:off x="1535694" y="1129513"/>
            <a:ext cx="5447840" cy="1830584"/>
          </a:xfrm>
          <a:prstGeom prst="rect">
            <a:avLst/>
          </a:prstGeom>
          <a:noFill/>
          <a:ln>
            <a:noFill/>
          </a:ln>
        </p:spPr>
        <p:txBody>
          <a:bodyPr spcFirstLastPara="1">
            <a:normAutofit/>
          </a:bodyPr>
          <a:lstStyle>
            <a:lvl1pPr lvl="0" algn="l">
              <a:lnSpc>
                <a:spcPct val="90000"/>
              </a:lnSpc>
              <a:spcBef>
                <a:spcPts val="0"/>
              </a:spcBef>
              <a:spcAft>
                <a:spcPts val="0"/>
              </a:spcAft>
              <a:buClr>
                <a:schemeClr val="dk1"/>
              </a:buClr>
              <a:buSzPts val="3200"/>
              <a:buFont typeface="Palatino Linotype"/>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2"/>
          <p:cNvSpPr>
            <a:spLocks noGrp="1"/>
          </p:cNvSpPr>
          <p:nvPr>
            <p:ph type="pic" idx="2"/>
          </p:nvPr>
        </p:nvSpPr>
        <p:spPr>
          <a:xfrm>
            <a:off x="8124389" y="1122542"/>
            <a:ext cx="2791171" cy="3866327"/>
          </a:xfrm>
          <a:prstGeom prst="rect">
            <a:avLst/>
          </a:prstGeom>
          <a:solidFill>
            <a:srgbClr val="D8D8D8"/>
          </a:solidFill>
          <a:ln>
            <a:noFill/>
          </a:ln>
        </p:spPr>
        <p:txBody>
          <a:bodyPr spcFirstLastPara="1">
            <a:normAutofit/>
          </a:bodyPr>
          <a:lstStyle>
            <a:lvl1pPr marR="0" lvl="0" algn="ctr" rtl="0">
              <a:lnSpc>
                <a:spcPct val="120000"/>
              </a:lnSpc>
              <a:spcBef>
                <a:spcPts val="1000"/>
              </a:spcBef>
              <a:spcAft>
                <a:spcPts val="0"/>
              </a:spcAft>
              <a:buClr>
                <a:schemeClr val="accent1"/>
              </a:buClr>
              <a:buSzPts val="3200"/>
              <a:buFont typeface="Arial"/>
              <a:buNone/>
              <a:defRPr sz="3200" b="0" i="0" u="none" strike="noStrike" cap="none">
                <a:solidFill>
                  <a:schemeClr val="dk1"/>
                </a:solidFill>
                <a:latin typeface="Palatino Linotype"/>
                <a:ea typeface="Palatino Linotype"/>
                <a:cs typeface="Palatino Linotype"/>
                <a:sym typeface="Palatino Linotype"/>
              </a:defRPr>
            </a:lvl1pPr>
            <a:lvl2pPr marR="0" lvl="1" algn="l" rtl="0">
              <a:lnSpc>
                <a:spcPct val="120000"/>
              </a:lnSpc>
              <a:spcBef>
                <a:spcPts val="500"/>
              </a:spcBef>
              <a:spcAft>
                <a:spcPts val="0"/>
              </a:spcAft>
              <a:buClr>
                <a:schemeClr val="accent1"/>
              </a:buClr>
              <a:buSzPts val="2800"/>
              <a:buFont typeface="Arial"/>
              <a:buNone/>
              <a:defRPr sz="2800" b="0" i="0" u="none" strike="noStrike" cap="none">
                <a:solidFill>
                  <a:schemeClr val="dk1"/>
                </a:solidFill>
                <a:latin typeface="Palatino Linotype"/>
                <a:ea typeface="Palatino Linotype"/>
                <a:cs typeface="Palatino Linotype"/>
                <a:sym typeface="Palatino Linotype"/>
              </a:defRPr>
            </a:lvl2pPr>
            <a:lvl3pPr marR="0" lvl="2" algn="l" rtl="0">
              <a:lnSpc>
                <a:spcPct val="120000"/>
              </a:lnSpc>
              <a:spcBef>
                <a:spcPts val="500"/>
              </a:spcBef>
              <a:spcAft>
                <a:spcPts val="0"/>
              </a:spcAft>
              <a:buClr>
                <a:schemeClr val="accent1"/>
              </a:buClr>
              <a:buSzPts val="2400"/>
              <a:buFont typeface="Arial"/>
              <a:buNone/>
              <a:defRPr sz="2400" b="0" i="0" u="none" strike="noStrike" cap="none">
                <a:solidFill>
                  <a:schemeClr val="dk1"/>
                </a:solidFill>
                <a:latin typeface="Palatino Linotype"/>
                <a:ea typeface="Palatino Linotype"/>
                <a:cs typeface="Palatino Linotype"/>
                <a:sym typeface="Palatino Linotype"/>
              </a:defRPr>
            </a:lvl3pPr>
            <a:lvl4pPr marR="0" lvl="3"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Palatino Linotype"/>
                <a:ea typeface="Palatino Linotype"/>
                <a:cs typeface="Palatino Linotype"/>
                <a:sym typeface="Palatino Linotype"/>
              </a:defRPr>
            </a:lvl4pPr>
            <a:lvl5pPr marR="0" lvl="4"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Palatino Linotype"/>
                <a:ea typeface="Palatino Linotype"/>
                <a:cs typeface="Palatino Linotype"/>
                <a:sym typeface="Palatino Linotype"/>
              </a:defRPr>
            </a:lvl5pPr>
            <a:lvl6pPr marR="0" lvl="5"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Palatino Linotype"/>
                <a:ea typeface="Palatino Linotype"/>
                <a:cs typeface="Palatino Linotype"/>
                <a:sym typeface="Palatino Linotype"/>
              </a:defRPr>
            </a:lvl6pPr>
            <a:lvl7pPr marR="0" lvl="6"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Palatino Linotype"/>
                <a:ea typeface="Palatino Linotype"/>
                <a:cs typeface="Palatino Linotype"/>
                <a:sym typeface="Palatino Linotype"/>
              </a:defRPr>
            </a:lvl7pPr>
            <a:lvl8pPr marR="0" lvl="7"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Palatino Linotype"/>
                <a:ea typeface="Palatino Linotype"/>
                <a:cs typeface="Palatino Linotype"/>
                <a:sym typeface="Palatino Linotype"/>
              </a:defRPr>
            </a:lvl8pPr>
            <a:lvl9pPr marR="0" lvl="8" algn="l" rtl="0">
              <a:lnSpc>
                <a:spcPct val="120000"/>
              </a:lnSpc>
              <a:spcBef>
                <a:spcPts val="500"/>
              </a:spcBef>
              <a:spcAft>
                <a:spcPts val="0"/>
              </a:spcAft>
              <a:buClr>
                <a:schemeClr val="accent1"/>
              </a:buClr>
              <a:buSzPts val="2000"/>
              <a:buFont typeface="Arial"/>
              <a:buNone/>
              <a:defRPr sz="2000" b="0" i="0" u="none" strike="noStrike" cap="none">
                <a:solidFill>
                  <a:schemeClr val="dk1"/>
                </a:solidFill>
                <a:latin typeface="Palatino Linotype"/>
                <a:ea typeface="Palatino Linotype"/>
                <a:cs typeface="Palatino Linotype"/>
                <a:sym typeface="Palatino Linotype"/>
              </a:defRPr>
            </a:lvl9pPr>
          </a:lstStyle>
          <a:p>
            <a:pPr lvl="0"/>
            <a:endParaRPr noProof="0">
              <a:sym typeface="Palatino Linotype"/>
            </a:endParaRPr>
          </a:p>
        </p:txBody>
      </p:sp>
      <p:sp>
        <p:nvSpPr>
          <p:cNvPr id="77" name="Google Shape;77;p52"/>
          <p:cNvSpPr txBox="1">
            <a:spLocks noGrp="1"/>
          </p:cNvSpPr>
          <p:nvPr>
            <p:ph type="body" idx="1"/>
          </p:nvPr>
        </p:nvSpPr>
        <p:spPr>
          <a:xfrm>
            <a:off x="1534695" y="3145992"/>
            <a:ext cx="5440037" cy="2003742"/>
          </a:xfrm>
          <a:prstGeom prst="rect">
            <a:avLst/>
          </a:prstGeom>
          <a:noFill/>
          <a:ln>
            <a:noFill/>
          </a:ln>
        </p:spPr>
        <p:txBody>
          <a:bodyPr spcFirstLastPara="1">
            <a:normAutofit/>
          </a:bodyPr>
          <a:lstStyle>
            <a:lvl1pPr marL="457200" lvl="0" indent="-228600" algn="l">
              <a:lnSpc>
                <a:spcPct val="120000"/>
              </a:lnSpc>
              <a:spcBef>
                <a:spcPts val="1000"/>
              </a:spcBef>
              <a:spcAft>
                <a:spcPts val="0"/>
              </a:spcAft>
              <a:buSzPts val="1800"/>
              <a:buNone/>
              <a:defRPr sz="1800"/>
            </a:lvl1pPr>
            <a:lvl2pPr marL="914400" lvl="1" indent="-228600" algn="l">
              <a:lnSpc>
                <a:spcPct val="120000"/>
              </a:lnSpc>
              <a:spcBef>
                <a:spcPts val="500"/>
              </a:spcBef>
              <a:spcAft>
                <a:spcPts val="0"/>
              </a:spcAft>
              <a:buSzPts val="1400"/>
              <a:buNone/>
              <a:defRPr sz="1400"/>
            </a:lvl2pPr>
            <a:lvl3pPr marL="1371600" lvl="2" indent="-228600" algn="l">
              <a:lnSpc>
                <a:spcPct val="120000"/>
              </a:lnSpc>
              <a:spcBef>
                <a:spcPts val="500"/>
              </a:spcBef>
              <a:spcAft>
                <a:spcPts val="0"/>
              </a:spcAft>
              <a:buSzPts val="1200"/>
              <a:buNone/>
              <a:defRPr sz="1200"/>
            </a:lvl3pPr>
            <a:lvl4pPr marL="1828800" lvl="3" indent="-228600" algn="l">
              <a:lnSpc>
                <a:spcPct val="120000"/>
              </a:lnSpc>
              <a:spcBef>
                <a:spcPts val="500"/>
              </a:spcBef>
              <a:spcAft>
                <a:spcPts val="0"/>
              </a:spcAft>
              <a:buSzPts val="1000"/>
              <a:buNone/>
              <a:defRPr sz="1000"/>
            </a:lvl4pPr>
            <a:lvl5pPr marL="2286000" lvl="4" indent="-228600" algn="l">
              <a:lnSpc>
                <a:spcPct val="120000"/>
              </a:lnSpc>
              <a:spcBef>
                <a:spcPts val="500"/>
              </a:spcBef>
              <a:spcAft>
                <a:spcPts val="0"/>
              </a:spcAft>
              <a:buSzPts val="1000"/>
              <a:buNone/>
              <a:defRPr sz="1000"/>
            </a:lvl5pPr>
            <a:lvl6pPr marL="2743200" lvl="5" indent="-228600" algn="l">
              <a:lnSpc>
                <a:spcPct val="120000"/>
              </a:lnSpc>
              <a:spcBef>
                <a:spcPts val="500"/>
              </a:spcBef>
              <a:spcAft>
                <a:spcPts val="0"/>
              </a:spcAft>
              <a:buSzPts val="1000"/>
              <a:buNone/>
              <a:defRPr sz="1000"/>
            </a:lvl6pPr>
            <a:lvl7pPr marL="3200400" lvl="6" indent="-228600" algn="l">
              <a:lnSpc>
                <a:spcPct val="120000"/>
              </a:lnSpc>
              <a:spcBef>
                <a:spcPts val="500"/>
              </a:spcBef>
              <a:spcAft>
                <a:spcPts val="0"/>
              </a:spcAft>
              <a:buSzPts val="1000"/>
              <a:buNone/>
              <a:defRPr sz="1000"/>
            </a:lvl7pPr>
            <a:lvl8pPr marL="3657600" lvl="7" indent="-228600" algn="l">
              <a:lnSpc>
                <a:spcPct val="120000"/>
              </a:lnSpc>
              <a:spcBef>
                <a:spcPts val="500"/>
              </a:spcBef>
              <a:spcAft>
                <a:spcPts val="0"/>
              </a:spcAft>
              <a:buSzPts val="1000"/>
              <a:buNone/>
              <a:defRPr sz="1000"/>
            </a:lvl8pPr>
            <a:lvl9pPr marL="4114800" lvl="8" indent="-228600" algn="l">
              <a:lnSpc>
                <a:spcPct val="120000"/>
              </a:lnSpc>
              <a:spcBef>
                <a:spcPts val="500"/>
              </a:spcBef>
              <a:spcAft>
                <a:spcPts val="0"/>
              </a:spcAft>
              <a:buSzPts val="1000"/>
              <a:buNone/>
              <a:defRPr sz="1000"/>
            </a:lvl9pPr>
          </a:lstStyle>
          <a:p>
            <a:endParaRPr/>
          </a:p>
        </p:txBody>
      </p:sp>
      <p:sp>
        <p:nvSpPr>
          <p:cNvPr id="12" name="Google Shape;78;p52"/>
          <p:cNvSpPr txBox="1">
            <a:spLocks noGrp="1"/>
          </p:cNvSpPr>
          <p:nvPr>
            <p:ph type="dt" idx="10"/>
          </p:nvPr>
        </p:nvSpPr>
        <p:spPr bwMode="auto">
          <a:xfrm>
            <a:off x="1535113" y="5470525"/>
            <a:ext cx="5440362" cy="319088"/>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3" name="Google Shape;79;p52"/>
          <p:cNvSpPr txBox="1">
            <a:spLocks noGrp="1"/>
          </p:cNvSpPr>
          <p:nvPr>
            <p:ph type="ftr" idx="11"/>
          </p:nvPr>
        </p:nvSpPr>
        <p:spPr bwMode="auto">
          <a:xfrm>
            <a:off x="1535113" y="319088"/>
            <a:ext cx="5453062" cy="320675"/>
          </a:xfrm>
          <a:prstGeom prst="rect">
            <a:avLst/>
          </a:prstGeom>
          <a:ln>
            <a:miter lim="800000"/>
            <a:headEnd/>
            <a:tailEnd/>
          </a:ln>
        </p:spPr>
        <p:txBody>
          <a:bodyPr vert="horz" wrap="square" lIns="91425" tIns="45700" rIns="91425" bIns="45700" numCol="1" anchor="ctr" anchorCtr="0" compatLnSpc="1">
            <a:prstTxWarp prst="textNoShape">
              <a:avLst/>
            </a:prstTxWarp>
          </a:bodyPr>
          <a:lstStyle>
            <a:lvl1pPr>
              <a:buClr>
                <a:srgbClr val="000000"/>
              </a:buClr>
              <a:buSzPts val="1400"/>
              <a:buFont typeface="Arial" charset="0"/>
              <a:buNone/>
              <a:defRPr sz="1000">
                <a:solidFill>
                  <a:srgbClr val="888888"/>
                </a:solidFill>
                <a:latin typeface="Palatino Linotype" pitchFamily="18" charset="0"/>
                <a:sym typeface="Palatino Linotype" pitchFamily="18" charset="0"/>
              </a:defRPr>
            </a:lvl1pPr>
          </a:lstStyle>
          <a:p>
            <a:pPr>
              <a:defRPr/>
            </a:pPr>
            <a:endParaRPr lang="en-US"/>
          </a:p>
        </p:txBody>
      </p:sp>
      <p:sp>
        <p:nvSpPr>
          <p:cNvPr id="14" name="Google Shape;80;p52"/>
          <p:cNvSpPr txBox="1">
            <a:spLocks noGrp="1"/>
          </p:cNvSpPr>
          <p:nvPr>
            <p:ph type="sldNum" idx="12"/>
          </p:nvPr>
        </p:nvSpPr>
        <p:spPr bwMode="auto">
          <a:xfrm>
            <a:off x="479425" y="798513"/>
            <a:ext cx="811213" cy="504825"/>
          </a:xfrm>
          <a:prstGeom prst="rect">
            <a:avLst/>
          </a:prstGeom>
          <a:ln>
            <a:miter lim="800000"/>
            <a:headEnd/>
            <a:tailEnd/>
          </a:ln>
        </p:spPr>
        <p:txBody>
          <a:bodyPr vert="horz" wrap="square" lIns="91425" tIns="45700" rIns="91425" bIns="45700" numCol="1" anchor="t" anchorCtr="0" compatLnSpc="1">
            <a:prstTxWarp prst="textNoShape">
              <a:avLst/>
            </a:prstTxWarp>
          </a:bodyPr>
          <a:lstStyle>
            <a:lvl1pPr algn="r">
              <a:buClr>
                <a:srgbClr val="000000"/>
              </a:buClr>
              <a:buFont typeface="Arial" charset="0"/>
              <a:buNone/>
              <a:defRPr sz="2800">
                <a:solidFill>
                  <a:schemeClr val="accent1"/>
                </a:solidFill>
                <a:latin typeface="Palatino Linotype" pitchFamily="18" charset="0"/>
                <a:sym typeface="Palatino Linotype" pitchFamily="18" charset="0"/>
              </a:defRPr>
            </a:lvl1pPr>
          </a:lstStyle>
          <a:p>
            <a:pPr>
              <a:defRPr/>
            </a:pPr>
            <a:fld id="{76372603-B982-4065-88D0-8F7C4CE9608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9F9F8"/>
            </a:gs>
            <a:gs pos="100000">
              <a:srgbClr val="D6D4D0"/>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Google Shape;6;p43"/>
          <p:cNvSpPr>
            <a:spLocks noChangeArrowheads="1"/>
          </p:cNvSpPr>
          <p:nvPr/>
        </p:nvSpPr>
        <p:spPr bwMode="auto">
          <a:xfrm>
            <a:off x="0" y="2016125"/>
            <a:ext cx="12192000" cy="4117975"/>
          </a:xfrm>
          <a:prstGeom prst="rect">
            <a:avLst/>
          </a:prstGeom>
          <a:gradFill rotWithShape="0">
            <a:gsLst>
              <a:gs pos="0">
                <a:srgbClr val="EDEBE7">
                  <a:alpha val="0"/>
                </a:srgbClr>
              </a:gs>
              <a:gs pos="100000">
                <a:schemeClr val="tx2"/>
              </a:gs>
            </a:gsLst>
            <a:lin ang="5400000"/>
          </a:gradFill>
          <a:ln w="9525">
            <a:noFill/>
            <a:miter lim="800000"/>
            <a:headEnd/>
            <a:tailEnd/>
          </a:ln>
        </p:spPr>
        <p:txBody>
          <a:bodyPr lIns="91425" tIns="91425" rIns="91425" bIns="91425" anchor="ctr"/>
          <a:lstStyle/>
          <a:p>
            <a:pPr>
              <a:buClr>
                <a:srgbClr val="000000"/>
              </a:buClr>
              <a:buFont typeface="Arial" charset="0"/>
              <a:buNone/>
              <a:defRPr/>
            </a:pPr>
            <a:endParaRPr lang="en-US"/>
          </a:p>
        </p:txBody>
      </p:sp>
      <p:pic>
        <p:nvPicPr>
          <p:cNvPr id="1027" name="Google Shape;7;p43"/>
          <p:cNvPicPr preferRelativeResize="0">
            <a:picLocks noChangeAspect="1" noChangeArrowheads="1"/>
          </p:cNvPicPr>
          <p:nvPr/>
        </p:nvPicPr>
        <p:blipFill>
          <a:blip r:embed="rId13"/>
          <a:srcRect b="-2847"/>
          <a:stretch>
            <a:fillRect/>
          </a:stretch>
        </p:blipFill>
        <p:spPr bwMode="auto">
          <a:xfrm>
            <a:off x="0" y="6135688"/>
            <a:ext cx="12192000" cy="742950"/>
          </a:xfrm>
          <a:prstGeom prst="rect">
            <a:avLst/>
          </a:prstGeom>
          <a:noFill/>
          <a:ln w="9525">
            <a:noFill/>
            <a:miter lim="800000"/>
            <a:headEnd/>
            <a:tailEnd/>
          </a:ln>
        </p:spPr>
      </p:pic>
      <p:sp>
        <p:nvSpPr>
          <p:cNvPr id="1028" name="Google Shape;8;p43"/>
          <p:cNvSpPr txBox="1">
            <a:spLocks noGrp="1"/>
          </p:cNvSpPr>
          <p:nvPr>
            <p:ph type="title"/>
          </p:nvPr>
        </p:nvSpPr>
        <p:spPr bwMode="auto">
          <a:xfrm>
            <a:off x="1535113" y="804863"/>
            <a:ext cx="9520237" cy="1049337"/>
          </a:xfrm>
          <a:prstGeom prst="rect">
            <a:avLst/>
          </a:prstGeom>
          <a:noFill/>
          <a:ln w="9525">
            <a:noFill/>
            <a:miter lim="800000"/>
            <a:headEnd/>
            <a:tailEnd/>
          </a:ln>
        </p:spPr>
        <p:txBody>
          <a:bodyPr vert="horz" wrap="square" lIns="91425" tIns="45700" rIns="91425" bIns="45700" numCol="1" anchor="b" anchorCtr="0" compatLnSpc="1">
            <a:prstTxWarp prst="textNoShape">
              <a:avLst/>
            </a:prstTxWarp>
          </a:bodyPr>
          <a:lstStyle/>
          <a:p>
            <a:pPr lvl="0"/>
            <a:endParaRPr lang="en-US">
              <a:sym typeface="Arial" charset="0"/>
            </a:endParaRPr>
          </a:p>
        </p:txBody>
      </p:sp>
      <p:sp>
        <p:nvSpPr>
          <p:cNvPr id="1029" name="Google Shape;9;p43"/>
          <p:cNvSpPr txBox="1">
            <a:spLocks noGrp="1"/>
          </p:cNvSpPr>
          <p:nvPr>
            <p:ph type="body" idx="1"/>
          </p:nvPr>
        </p:nvSpPr>
        <p:spPr bwMode="auto">
          <a:xfrm>
            <a:off x="1535113" y="2016125"/>
            <a:ext cx="9520237" cy="3449638"/>
          </a:xfrm>
          <a:prstGeom prst="rect">
            <a:avLst/>
          </a:prstGeom>
          <a:noFill/>
          <a:ln w="9525">
            <a:noFill/>
            <a:miter lim="800000"/>
            <a:headEnd/>
            <a:tailEnd/>
          </a:ln>
        </p:spPr>
        <p:txBody>
          <a:bodyPr vert="horz" wrap="square" lIns="91425" tIns="45700" rIns="91425" bIns="45700" numCol="1" anchor="t" anchorCtr="0" compatLnSpc="1">
            <a:prstTxWarp prst="textNoShape">
              <a:avLst/>
            </a:prstTxWarp>
          </a:bodyPr>
          <a:lstStyle/>
          <a:p>
            <a:pPr lvl="0"/>
            <a:endParaRPr lang="en-US">
              <a:sym typeface="Arial" charset="0"/>
            </a:endParaRPr>
          </a:p>
        </p:txBody>
      </p:sp>
      <p:sp>
        <p:nvSpPr>
          <p:cNvPr id="1030" name="Google Shape;10;p43"/>
          <p:cNvSpPr txBox="1">
            <a:spLocks noGrp="1"/>
          </p:cNvSpPr>
          <p:nvPr/>
        </p:nvSpPr>
        <p:spPr bwMode="auto">
          <a:xfrm>
            <a:off x="7554913" y="330200"/>
            <a:ext cx="3500437" cy="309563"/>
          </a:xfrm>
          <a:prstGeom prst="rect">
            <a:avLst/>
          </a:prstGeom>
          <a:noFill/>
          <a:ln w="9525">
            <a:noFill/>
            <a:miter lim="800000"/>
            <a:headEnd/>
            <a:tailEnd/>
          </a:ln>
        </p:spPr>
        <p:txBody>
          <a:bodyPr lIns="91425" tIns="45700" rIns="91425" bIns="45700" anchor="ctr"/>
          <a:lstStyle/>
          <a:p>
            <a:pPr algn="r">
              <a:buClr>
                <a:srgbClr val="000000"/>
              </a:buClr>
              <a:buSzPts val="1400"/>
              <a:buFont typeface="Arial" charset="0"/>
              <a:buNone/>
              <a:defRPr/>
            </a:pPr>
            <a:endParaRPr lang="en-US" sz="1000">
              <a:solidFill>
                <a:srgbClr val="888888"/>
              </a:solidFill>
              <a:latin typeface="Palatino Linotype" pitchFamily="18" charset="0"/>
              <a:sym typeface="Palatino Linotype" pitchFamily="18" charset="0"/>
            </a:endParaRPr>
          </a:p>
        </p:txBody>
      </p:sp>
      <p:sp>
        <p:nvSpPr>
          <p:cNvPr id="1031" name="Google Shape;11;p43"/>
          <p:cNvSpPr txBox="1">
            <a:spLocks noGrp="1"/>
          </p:cNvSpPr>
          <p:nvPr/>
        </p:nvSpPr>
        <p:spPr bwMode="auto">
          <a:xfrm>
            <a:off x="1535113" y="328613"/>
            <a:ext cx="5854700" cy="309562"/>
          </a:xfrm>
          <a:prstGeom prst="rect">
            <a:avLst/>
          </a:prstGeom>
          <a:noFill/>
          <a:ln w="9525">
            <a:noFill/>
            <a:miter lim="800000"/>
            <a:headEnd/>
            <a:tailEnd/>
          </a:ln>
        </p:spPr>
        <p:txBody>
          <a:bodyPr lIns="91425" tIns="45700" rIns="91425" bIns="45700" anchor="ctr"/>
          <a:lstStyle/>
          <a:p>
            <a:pPr>
              <a:buClr>
                <a:srgbClr val="000000"/>
              </a:buClr>
              <a:buSzPts val="1400"/>
              <a:buFont typeface="Arial" charset="0"/>
              <a:buNone/>
              <a:defRPr/>
            </a:pPr>
            <a:endParaRPr lang="en-US" sz="1000">
              <a:solidFill>
                <a:srgbClr val="888888"/>
              </a:solidFill>
              <a:latin typeface="Palatino Linotype" pitchFamily="18" charset="0"/>
              <a:sym typeface="Palatino Linotype" pitchFamily="18" charset="0"/>
            </a:endParaRPr>
          </a:p>
        </p:txBody>
      </p:sp>
      <p:sp>
        <p:nvSpPr>
          <p:cNvPr id="1032" name="Google Shape;12;p43"/>
          <p:cNvSpPr txBox="1">
            <a:spLocks noGrp="1"/>
          </p:cNvSpPr>
          <p:nvPr/>
        </p:nvSpPr>
        <p:spPr bwMode="auto">
          <a:xfrm>
            <a:off x="479425" y="798513"/>
            <a:ext cx="811213" cy="504825"/>
          </a:xfrm>
          <a:prstGeom prst="rect">
            <a:avLst/>
          </a:prstGeom>
          <a:noFill/>
          <a:ln w="9525">
            <a:noFill/>
            <a:miter lim="800000"/>
            <a:headEnd/>
            <a:tailEnd/>
          </a:ln>
        </p:spPr>
        <p:txBody>
          <a:bodyPr lIns="91425" tIns="45700" rIns="91425" bIns="45700"/>
          <a:lstStyle/>
          <a:p>
            <a:pPr algn="r">
              <a:buClr>
                <a:srgbClr val="000000"/>
              </a:buClr>
              <a:buFont typeface="Arial" charset="0"/>
              <a:buNone/>
              <a:defRPr/>
            </a:pPr>
            <a:fld id="{57B0B848-5C1C-4390-89B4-5094421C5038}" type="slidenum">
              <a:rPr lang="en-US" sz="2800">
                <a:solidFill>
                  <a:schemeClr val="accent1"/>
                </a:solidFill>
                <a:latin typeface="Palatino Linotype" pitchFamily="18" charset="0"/>
                <a:sym typeface="Palatino Linotype" pitchFamily="18" charset="0"/>
              </a:rPr>
              <a:pPr algn="r">
                <a:buClr>
                  <a:srgbClr val="000000"/>
                </a:buClr>
                <a:buFont typeface="Arial" charset="0"/>
                <a:buNone/>
                <a:defRPr/>
              </a:pPr>
              <a:t>‹#›</a:t>
            </a:fld>
            <a:endParaRPr lang="en-US" sz="2800">
              <a:solidFill>
                <a:schemeClr val="accent1"/>
              </a:solidFill>
              <a:latin typeface="Palatino Linotype" pitchFamily="18" charset="0"/>
              <a:sym typeface="Palatino Linotype" pitchFamily="18" charset="0"/>
            </a:endParaRPr>
          </a:p>
        </p:txBody>
      </p:sp>
      <p:cxnSp>
        <p:nvCxnSpPr>
          <p:cNvPr id="1033" name="Google Shape;13;p43"/>
          <p:cNvCxnSpPr>
            <a:cxnSpLocks noChangeShapeType="1"/>
          </p:cNvCxnSpPr>
          <p:nvPr/>
        </p:nvCxnSpPr>
        <p:spPr bwMode="auto">
          <a:xfrm>
            <a:off x="0" y="6142038"/>
            <a:ext cx="12192000" cy="0"/>
          </a:xfrm>
          <a:prstGeom prst="straightConnector1">
            <a:avLst/>
          </a:prstGeom>
          <a:noFill/>
          <a:ln w="12700">
            <a:solidFill>
              <a:srgbClr val="000001">
                <a:alpha val="20000"/>
              </a:srgbClr>
            </a:solidFill>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59"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1pPr>
      <a:lvl2pPr lvl="1"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2pPr>
      <a:lvl3pPr lvl="2"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3pPr>
      <a:lvl4pPr lvl="3"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4pPr>
      <a:lvl5pPr lvl="4" algn="l" rtl="0" eaLnBrk="0" fontAlgn="base" hangingPunct="0">
        <a:spcBef>
          <a:spcPct val="0"/>
        </a:spcBef>
        <a:spcAft>
          <a:spcPct val="0"/>
        </a:spcAft>
        <a:buClr>
          <a:srgbClr val="000000"/>
        </a:buClr>
        <a:buFont typeface="Arial" charset="0"/>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nviroLawMan@aol.com"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Google Shape;100;p1"/>
          <p:cNvSpPr txBox="1">
            <a:spLocks noGrp="1"/>
          </p:cNvSpPr>
          <p:nvPr>
            <p:ph type="ctrTitle"/>
          </p:nvPr>
        </p:nvSpPr>
        <p:spPr>
          <a:xfrm>
            <a:off x="2514600" y="838200"/>
            <a:ext cx="8562975" cy="2525713"/>
          </a:xfrm>
        </p:spPr>
        <p:txBody>
          <a:bodyPr anchor="t" anchorCtr="1"/>
          <a:lstStyle/>
          <a:p>
            <a:pPr algn="ctr" eaLnBrk="1" hangingPunct="1">
              <a:spcBef>
                <a:spcPct val="0"/>
              </a:spcBef>
              <a:spcAft>
                <a:spcPct val="0"/>
              </a:spcAft>
              <a:buClr>
                <a:srgbClr val="000000"/>
              </a:buClr>
              <a:buSzPts val="2500"/>
              <a:buFont typeface="Palatino Linotype" pitchFamily="18" charset="0"/>
              <a:buNone/>
            </a:pPr>
            <a:r>
              <a:rPr lang="en-US" sz="2100" b="1">
                <a:solidFill>
                  <a:schemeClr val="tx1"/>
                </a:solidFill>
                <a:latin typeface="Palatino Linotype" pitchFamily="18" charset="0"/>
                <a:cs typeface="Arial" charset="0"/>
                <a:sym typeface="Palatino Linotype" pitchFamily="18" charset="0"/>
              </a:rPr>
              <a:t>The Art Society of Monmouth County</a:t>
            </a:r>
            <a:br>
              <a:rPr lang="en-US" sz="2100" b="1">
                <a:solidFill>
                  <a:schemeClr val="tx1"/>
                </a:solidFill>
                <a:latin typeface="Palatino Linotype" pitchFamily="18" charset="0"/>
                <a:cs typeface="Arial" charset="0"/>
                <a:sym typeface="Palatino Linotype" pitchFamily="18" charset="0"/>
              </a:rPr>
            </a:br>
            <a:r>
              <a:rPr lang="en-US" sz="2100" b="1">
                <a:solidFill>
                  <a:schemeClr val="tx1"/>
                </a:solidFill>
                <a:latin typeface="Palatino Linotype" pitchFamily="18" charset="0"/>
                <a:cs typeface="Arial" charset="0"/>
                <a:sym typeface="Palatino Linotype" pitchFamily="18" charset="0"/>
              </a:rPr>
              <a:t>Presents</a:t>
            </a:r>
            <a:br>
              <a:rPr lang="en-US" sz="2100" b="1">
                <a:solidFill>
                  <a:schemeClr val="tx1"/>
                </a:solidFill>
                <a:latin typeface="Palatino Linotype" pitchFamily="18" charset="0"/>
                <a:cs typeface="Arial" charset="0"/>
                <a:sym typeface="Palatino Linotype" pitchFamily="18" charset="0"/>
              </a:rPr>
            </a:br>
            <a:br>
              <a:rPr lang="en-US" sz="2100" b="1">
                <a:solidFill>
                  <a:schemeClr val="tx1"/>
                </a:solidFill>
                <a:latin typeface="Palatino Linotype" pitchFamily="18" charset="0"/>
                <a:cs typeface="Arial" charset="0"/>
                <a:sym typeface="Palatino Linotype" pitchFamily="18" charset="0"/>
              </a:rPr>
            </a:br>
            <a:br>
              <a:rPr lang="en-US" sz="2100" b="1">
                <a:solidFill>
                  <a:schemeClr val="tx1"/>
                </a:solidFill>
                <a:latin typeface="Palatino Linotype" pitchFamily="18" charset="0"/>
                <a:cs typeface="Arial" charset="0"/>
                <a:sym typeface="Palatino Linotype" pitchFamily="18" charset="0"/>
              </a:rPr>
            </a:br>
            <a:br>
              <a:rPr lang="en-US" sz="2100">
                <a:solidFill>
                  <a:schemeClr val="tx1"/>
                </a:solidFill>
                <a:latin typeface="Palatino Linotype" pitchFamily="18" charset="0"/>
                <a:cs typeface="Arial" charset="0"/>
                <a:sym typeface="Palatino Linotype" pitchFamily="18" charset="0"/>
              </a:rPr>
            </a:br>
            <a:r>
              <a:rPr lang="en-US" sz="3200" b="1">
                <a:solidFill>
                  <a:schemeClr val="tx1"/>
                </a:solidFill>
                <a:latin typeface="Palatino Linotype" pitchFamily="18" charset="0"/>
                <a:cs typeface="Arial" charset="0"/>
                <a:sym typeface="Palatino Linotype" pitchFamily="18" charset="0"/>
              </a:rPr>
              <a:t>How To Photograph Your Art</a:t>
            </a:r>
            <a:br>
              <a:rPr lang="en-US" sz="3200">
                <a:solidFill>
                  <a:schemeClr val="tx1"/>
                </a:solidFill>
                <a:latin typeface="Palatino Linotype" pitchFamily="18" charset="0"/>
                <a:cs typeface="Arial" charset="0"/>
                <a:sym typeface="Palatino Linotype" pitchFamily="18" charset="0"/>
              </a:rPr>
            </a:br>
            <a:endParaRPr lang="en-US" sz="3200">
              <a:solidFill>
                <a:schemeClr val="tx1"/>
              </a:solidFill>
              <a:latin typeface="Palatino Linotype" pitchFamily="18" charset="0"/>
              <a:cs typeface="Arial" charset="0"/>
              <a:sym typeface="Palatino Linotype" pitchFamily="18" charset="0"/>
            </a:endParaRPr>
          </a:p>
        </p:txBody>
      </p:sp>
      <p:sp>
        <p:nvSpPr>
          <p:cNvPr id="14338" name="Google Shape;101;p1"/>
          <p:cNvSpPr txBox="1">
            <a:spLocks noGrp="1"/>
          </p:cNvSpPr>
          <p:nvPr>
            <p:ph type="subTitle" idx="1"/>
          </p:nvPr>
        </p:nvSpPr>
        <p:spPr>
          <a:xfrm>
            <a:off x="2514600" y="3429000"/>
            <a:ext cx="8562975" cy="977900"/>
          </a:xfrm>
        </p:spPr>
        <p:txBody>
          <a:bodyPr/>
          <a:lstStyle/>
          <a:p>
            <a:pPr algn="ctr" eaLnBrk="1" hangingPunct="1">
              <a:spcBef>
                <a:spcPct val="0"/>
              </a:spcBef>
              <a:spcAft>
                <a:spcPct val="0"/>
              </a:spcAft>
              <a:buClr>
                <a:schemeClr val="accent1"/>
              </a:buClr>
            </a:pPr>
            <a:r>
              <a:rPr lang="en-US" sz="2800" b="1">
                <a:solidFill>
                  <a:srgbClr val="000000"/>
                </a:solidFill>
                <a:latin typeface="Palatino Linotype" pitchFamily="18" charset="0"/>
                <a:cs typeface="Arial" charset="0"/>
                <a:sym typeface="Palatino Linotype" pitchFamily="18" charset="0"/>
              </a:rPr>
              <a:t>By Vince Matulewich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txBox="1">
            <a:spLocks noGrp="1"/>
          </p:cNvSpPr>
          <p:nvPr>
            <p:ph type="title" idx="4294967295"/>
          </p:nvPr>
        </p:nvSpPr>
        <p:spPr/>
        <p:txBody>
          <a:bodyPr/>
          <a:lstStyle/>
          <a:p>
            <a:endParaRPr lang="en-US">
              <a:latin typeface="Arial" charset="0"/>
              <a:cs typeface="Arial" charset="0"/>
            </a:endParaRPr>
          </a:p>
        </p:txBody>
      </p:sp>
      <p:sp>
        <p:nvSpPr>
          <p:cNvPr id="32770" name="Rectangle 3"/>
          <p:cNvSpPr txBox="1">
            <a:spLocks noGrp="1"/>
          </p:cNvSpPr>
          <p:nvPr>
            <p:ph type="body" idx="4294967295"/>
          </p:nvPr>
        </p:nvSpPr>
        <p:spPr/>
        <p:txBody>
          <a:bodyPr/>
          <a:lstStyle/>
          <a:p>
            <a:endParaRPr lang="en-US">
              <a:latin typeface="Arial" charset="0"/>
              <a:cs typeface="Arial" charset="0"/>
            </a:endParaRPr>
          </a:p>
        </p:txBody>
      </p:sp>
      <p:pic>
        <p:nvPicPr>
          <p:cNvPr id="32771" name="Picture 4" descr="_1070006, straighten, 72ppi"/>
          <p:cNvPicPr>
            <a:picLocks noChangeAspect="1" noChangeArrowheads="1"/>
          </p:cNvPicPr>
          <p:nvPr/>
        </p:nvPicPr>
        <p:blipFill>
          <a:blip r:embed="rId3"/>
          <a:srcRect/>
          <a:stretch>
            <a:fillRect/>
          </a:stretch>
        </p:blipFill>
        <p:spPr bwMode="auto">
          <a:xfrm>
            <a:off x="5486400" y="533400"/>
            <a:ext cx="2876550" cy="5486400"/>
          </a:xfrm>
          <a:prstGeom prst="rect">
            <a:avLst/>
          </a:prstGeom>
          <a:noFill/>
          <a:ln w="9525">
            <a:noFill/>
            <a:miter lim="800000"/>
            <a:headEnd/>
            <a:tailEnd/>
          </a:ln>
        </p:spPr>
      </p:pic>
      <p:pic>
        <p:nvPicPr>
          <p:cNvPr id="32772" name="Picture 5" descr="_1070007 crop, 72ppi"/>
          <p:cNvPicPr>
            <a:picLocks noChangeAspect="1" noChangeArrowheads="1"/>
          </p:cNvPicPr>
          <p:nvPr/>
        </p:nvPicPr>
        <p:blipFill>
          <a:blip r:embed="rId4"/>
          <a:srcRect/>
          <a:stretch>
            <a:fillRect/>
          </a:stretch>
        </p:blipFill>
        <p:spPr bwMode="auto">
          <a:xfrm>
            <a:off x="8305800" y="533400"/>
            <a:ext cx="2940050" cy="5486400"/>
          </a:xfrm>
          <a:prstGeom prst="rect">
            <a:avLst/>
          </a:prstGeom>
          <a:noFill/>
          <a:ln w="9525">
            <a:noFill/>
            <a:miter lim="800000"/>
            <a:headEnd/>
            <a:tailEnd/>
          </a:ln>
        </p:spPr>
      </p:pic>
      <p:pic>
        <p:nvPicPr>
          <p:cNvPr id="32773" name="Picture 6" descr="As Shot_1070011, 72ppi"/>
          <p:cNvPicPr>
            <a:picLocks noChangeAspect="1" noChangeArrowheads="1"/>
          </p:cNvPicPr>
          <p:nvPr/>
        </p:nvPicPr>
        <p:blipFill>
          <a:blip r:embed="rId5"/>
          <a:srcRect/>
          <a:stretch>
            <a:fillRect/>
          </a:stretch>
        </p:blipFill>
        <p:spPr bwMode="auto">
          <a:xfrm>
            <a:off x="1143000" y="533400"/>
            <a:ext cx="4495800" cy="54864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Grp="1"/>
          </p:cNvSpPr>
          <p:nvPr>
            <p:ph type="title" idx="4294967295"/>
          </p:nvPr>
        </p:nvSpPr>
        <p:spPr>
          <a:xfrm>
            <a:off x="1524000" y="838200"/>
            <a:ext cx="9520238" cy="1049338"/>
          </a:xfrm>
        </p:spPr>
        <p:txBody>
          <a:bodyPr/>
          <a:lstStyle/>
          <a:p>
            <a:r>
              <a:rPr lang="en-US" sz="1800" b="1" u="sng">
                <a:latin typeface="Arial" charset="0"/>
                <a:cs typeface="Arial" charset="0"/>
              </a:rPr>
              <a:t>Location</a:t>
            </a:r>
          </a:p>
        </p:txBody>
      </p:sp>
      <p:sp>
        <p:nvSpPr>
          <p:cNvPr id="34818" name="Text Box 3"/>
          <p:cNvSpPr txBox="1">
            <a:spLocks noGrp="1"/>
          </p:cNvSpPr>
          <p:nvPr>
            <p:ph type="body" idx="4294967295"/>
          </p:nvPr>
        </p:nvSpPr>
        <p:spPr/>
        <p:txBody>
          <a:bodyPr/>
          <a:lstStyle/>
          <a:p>
            <a:r>
              <a:rPr lang="en-US" sz="1600" b="1">
                <a:latin typeface="Arial" charset="0"/>
                <a:cs typeface="Arial" charset="0"/>
              </a:rPr>
              <a:t>➞ Lighting			 </a:t>
            </a:r>
          </a:p>
          <a:p>
            <a:r>
              <a:rPr lang="en-US" sz="1600" b="1">
                <a:latin typeface="Arial" charset="0"/>
                <a:cs typeface="Arial" charset="0"/>
              </a:rPr>
              <a:t>       - Outdoors - choose a cloudy day or take the photograph in the shade.     </a:t>
            </a:r>
          </a:p>
          <a:p>
            <a:pPr>
              <a:buFontTx/>
              <a:buNone/>
            </a:pPr>
            <a:r>
              <a:rPr lang="en-US" sz="1600" b="1">
                <a:latin typeface="Arial" charset="0"/>
                <a:cs typeface="Arial" charset="0"/>
              </a:rPr>
              <a:t>       - Indoors  - no direct lighting, use in-direct lighting.</a:t>
            </a:r>
          </a:p>
          <a:p>
            <a:pPr>
              <a:buFontTx/>
              <a:buNone/>
            </a:pPr>
            <a:r>
              <a:rPr lang="en-US" sz="1600" b="1">
                <a:latin typeface="Arial" charset="0"/>
                <a:cs typeface="Arial" charset="0"/>
              </a:rPr>
              <a:t>                        - place artwork adjacent to a window for indirect lighting.</a:t>
            </a:r>
          </a:p>
          <a:p>
            <a:pPr>
              <a:buFontTx/>
              <a:buNone/>
            </a:pPr>
            <a:endParaRPr lang="en-US" sz="1600" b="1">
              <a:latin typeface="Arial" charset="0"/>
              <a:cs typeface="Arial" charset="0"/>
            </a:endParaRPr>
          </a:p>
          <a:p>
            <a:r>
              <a:rPr lang="en-US" sz="1600" b="1">
                <a:latin typeface="Arial" charset="0"/>
                <a:cs typeface="Arial" charset="0"/>
              </a:rPr>
              <a:t>➞ Support for artwork - place artwork on an easel or chair back, tilted at an angle that is perpendicular (90% angle) to the camera body. You want to shoot straight at the artwork. Frame the artwork so that so that it resembles a rectangle or square and it includes your artwork image.  If a portion of the mat is included, this can be removed later (camera aspect ratio).</a:t>
            </a:r>
          </a:p>
          <a:p>
            <a:endParaRPr lang="en-US" sz="1600" b="1">
              <a:latin typeface="Arial" charset="0"/>
              <a:cs typeface="Arial" charset="0"/>
            </a:endParaRPr>
          </a:p>
          <a:p>
            <a:r>
              <a:rPr lang="en-US" sz="1600" b="1">
                <a:latin typeface="Arial" charset="0"/>
                <a:cs typeface="Arial" charset="0"/>
              </a:rPr>
              <a:t>➞ Use a tripod if you want to become an “Ultimate Techie”.</a:t>
            </a:r>
          </a:p>
          <a:p>
            <a:endParaRPr lang="en-US" sz="1600" b="1">
              <a:latin typeface="Arial" charset="0"/>
              <a:cs typeface="Arial" charset="0"/>
            </a:endParaRPr>
          </a:p>
          <a:p>
            <a:pPr>
              <a:buFontTx/>
              <a:buNone/>
            </a:pPr>
            <a:r>
              <a:rPr lang="en-US" sz="1600" b="1">
                <a:latin typeface="Arial" charset="0"/>
                <a:cs typeface="Arial" charset="0"/>
              </a:rPr>
              <a:t>➞ Check for glare and reflections on camera screen / display.  If glare or reflections are noted, move the artwork to eliminate the problems.</a:t>
            </a:r>
          </a:p>
          <a:p>
            <a:endParaRPr lang="en-US" sz="1600" b="1">
              <a:latin typeface="Arial" charset="0"/>
              <a:cs typeface="Arial"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Grp="1"/>
          </p:cNvSpPr>
          <p:nvPr>
            <p:ph type="title" idx="4294967295"/>
          </p:nvPr>
        </p:nvSpPr>
        <p:spPr>
          <a:xfrm>
            <a:off x="1524000" y="838200"/>
            <a:ext cx="9520238" cy="1049338"/>
          </a:xfrm>
        </p:spPr>
        <p:txBody>
          <a:bodyPr/>
          <a:lstStyle/>
          <a:p>
            <a:r>
              <a:rPr lang="en-US" sz="1800" b="1" u="sng">
                <a:latin typeface="Arial" charset="0"/>
                <a:cs typeface="Arial" charset="0"/>
              </a:rPr>
              <a:t>Photographing Subject</a:t>
            </a:r>
          </a:p>
        </p:txBody>
      </p:sp>
      <p:sp>
        <p:nvSpPr>
          <p:cNvPr id="36866" name="Text Box 3"/>
          <p:cNvSpPr txBox="1">
            <a:spLocks noGrp="1"/>
          </p:cNvSpPr>
          <p:nvPr>
            <p:ph type="body" idx="4294967295"/>
          </p:nvPr>
        </p:nvSpPr>
        <p:spPr>
          <a:xfrm>
            <a:off x="1524000" y="2057400"/>
            <a:ext cx="9520238" cy="3449638"/>
          </a:xfrm>
        </p:spPr>
        <p:txBody>
          <a:bodyPr/>
          <a:lstStyle/>
          <a:p>
            <a:r>
              <a:rPr lang="en-US" sz="1600" b="1">
                <a:latin typeface="Arial" charset="0"/>
                <a:cs typeface="Arial" charset="0"/>
              </a:rPr>
              <a:t>➞ Take several photographs of the artwork, ensure that the artwork is in focus.  Try using various camera settings from automatic to manual exposure or bracket exposure settings. </a:t>
            </a:r>
          </a:p>
          <a:p>
            <a:r>
              <a:rPr lang="en-US" sz="1600" b="1">
                <a:latin typeface="Arial" charset="0"/>
                <a:cs typeface="Arial" charset="0"/>
              </a:rPr>
              <a:t>					</a:t>
            </a:r>
          </a:p>
          <a:p>
            <a:r>
              <a:rPr lang="en-US" sz="1600" b="1">
                <a:latin typeface="Arial" charset="0"/>
                <a:cs typeface="Arial" charset="0"/>
              </a:rPr>
              <a:t>➞ Review photographs of your artwork to see if one looks like the original.  Check that exposure, focus and alignment are all correct. If problems are noted, start all over. If you have a good set, download image files to your computer.  Do not “improve” the look of your image from the original artwork by using imaging editing software. The goal is to have the image look like the original art work.</a:t>
            </a:r>
          </a:p>
          <a:p>
            <a:endParaRPr lang="en-US" sz="1600" b="1">
              <a:latin typeface="Arial" charset="0"/>
              <a:cs typeface="Arial" charset="0"/>
            </a:endParaRPr>
          </a:p>
          <a:p>
            <a:r>
              <a:rPr lang="en-US" sz="1600" b="1">
                <a:latin typeface="Arial" charset="0"/>
                <a:cs typeface="Arial" charset="0"/>
              </a:rPr>
              <a:t>➞ It is acceptable to increase / decrease the brightness level of an image to match the original work.</a:t>
            </a:r>
          </a:p>
          <a:p>
            <a:endParaRPr lang="en-US" sz="1600">
              <a:latin typeface="Arial" charset="0"/>
              <a:cs typeface="Arial"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Grp="1"/>
          </p:cNvSpPr>
          <p:nvPr>
            <p:ph type="title" idx="4294967295"/>
          </p:nvPr>
        </p:nvSpPr>
        <p:spPr>
          <a:xfrm>
            <a:off x="1524000" y="838200"/>
            <a:ext cx="9520238" cy="1049338"/>
          </a:xfrm>
        </p:spPr>
        <p:txBody>
          <a:bodyPr/>
          <a:lstStyle/>
          <a:p>
            <a:r>
              <a:rPr lang="en-US" sz="1800" b="1">
                <a:latin typeface="Arial" charset="0"/>
                <a:cs typeface="Arial" charset="0"/>
              </a:rPr>
              <a:t>Take Multiple Exposures</a:t>
            </a:r>
            <a:br>
              <a:rPr lang="en-US" sz="1800" b="1">
                <a:latin typeface="Arial" charset="0"/>
                <a:cs typeface="Arial" charset="0"/>
              </a:rPr>
            </a:br>
            <a:r>
              <a:rPr lang="en-US" sz="1800" b="1" u="sng">
                <a:latin typeface="Arial" charset="0"/>
                <a:cs typeface="Arial" charset="0"/>
              </a:rPr>
              <a:t>of your Art Work</a:t>
            </a:r>
          </a:p>
        </p:txBody>
      </p:sp>
      <p:sp>
        <p:nvSpPr>
          <p:cNvPr id="38914" name="Text Box 3"/>
          <p:cNvSpPr txBox="1">
            <a:spLocks noGrp="1"/>
          </p:cNvSpPr>
          <p:nvPr>
            <p:ph type="body" idx="4294967295"/>
          </p:nvPr>
        </p:nvSpPr>
        <p:spPr>
          <a:xfrm>
            <a:off x="1524000" y="1981200"/>
            <a:ext cx="9520238" cy="3449638"/>
          </a:xfrm>
        </p:spPr>
        <p:txBody>
          <a:bodyPr/>
          <a:lstStyle/>
          <a:p>
            <a:r>
              <a:rPr lang="en-US" sz="1600" b="1">
                <a:latin typeface="Arial" charset="0"/>
                <a:cs typeface="Arial" charset="0"/>
              </a:rPr>
              <a:t>- applies to all cameras, </a:t>
            </a:r>
          </a:p>
          <a:p>
            <a:r>
              <a:rPr lang="en-US" sz="1600" b="1">
                <a:latin typeface="Arial" charset="0"/>
                <a:cs typeface="Arial" charset="0"/>
              </a:rPr>
              <a:t>Cell Phone and </a:t>
            </a:r>
          </a:p>
          <a:p>
            <a:r>
              <a:rPr lang="en-US" sz="1600" b="1">
                <a:latin typeface="Arial" charset="0"/>
                <a:cs typeface="Arial" charset="0"/>
              </a:rPr>
              <a:t>other digital types.</a:t>
            </a:r>
          </a:p>
          <a:p>
            <a:endParaRPr lang="en-US" sz="1600" b="1">
              <a:latin typeface="Arial" charset="0"/>
              <a:cs typeface="Arial" charset="0"/>
            </a:endParaRPr>
          </a:p>
          <a:p>
            <a:r>
              <a:rPr lang="en-US" sz="1600" b="1">
                <a:latin typeface="Arial" charset="0"/>
                <a:cs typeface="Arial" charset="0"/>
              </a:rPr>
              <a:t>- check all for crisp focus.</a:t>
            </a:r>
          </a:p>
          <a:p>
            <a:r>
              <a:rPr lang="en-US" sz="1600" b="1">
                <a:latin typeface="Arial" charset="0"/>
                <a:cs typeface="Arial" charset="0"/>
              </a:rPr>
              <a:t> </a:t>
            </a:r>
            <a:r>
              <a:rPr lang="en-US" b="1">
                <a:latin typeface="Arial" charset="0"/>
                <a:cs typeface="Arial" charset="0"/>
              </a:rPr>
              <a:t> </a:t>
            </a:r>
            <a:endParaRPr lang="en-US" sz="1600" b="1">
              <a:latin typeface="Arial" charset="0"/>
              <a:cs typeface="Arial" charset="0"/>
            </a:endParaRPr>
          </a:p>
          <a:p>
            <a:r>
              <a:rPr lang="en-US" sz="1600" b="1">
                <a:latin typeface="Arial" charset="0"/>
                <a:cs typeface="Arial" charset="0"/>
              </a:rPr>
              <a:t> - select the one that best </a:t>
            </a:r>
          </a:p>
          <a:p>
            <a:r>
              <a:rPr lang="en-US" sz="1600" b="1">
                <a:latin typeface="Arial" charset="0"/>
                <a:cs typeface="Arial" charset="0"/>
              </a:rPr>
              <a:t>represents your Artwork.</a:t>
            </a:r>
          </a:p>
        </p:txBody>
      </p:sp>
      <p:pic>
        <p:nvPicPr>
          <p:cNvPr id="38915" name="Picture 4" descr="A - Six Photos Same Subjject"/>
          <p:cNvPicPr>
            <a:picLocks noChangeAspect="1" noChangeArrowheads="1"/>
          </p:cNvPicPr>
          <p:nvPr/>
        </p:nvPicPr>
        <p:blipFill>
          <a:blip r:embed="rId3"/>
          <a:srcRect/>
          <a:stretch>
            <a:fillRect/>
          </a:stretch>
        </p:blipFill>
        <p:spPr bwMode="auto">
          <a:xfrm>
            <a:off x="4572000" y="0"/>
            <a:ext cx="6858000" cy="59340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Grp="1"/>
          </p:cNvSpPr>
          <p:nvPr>
            <p:ph type="title" idx="4294967295"/>
          </p:nvPr>
        </p:nvSpPr>
        <p:spPr>
          <a:xfrm>
            <a:off x="1600200" y="838200"/>
            <a:ext cx="9520238" cy="1049338"/>
          </a:xfrm>
        </p:spPr>
        <p:txBody>
          <a:bodyPr/>
          <a:lstStyle/>
          <a:p>
            <a:r>
              <a:rPr lang="en-US" sz="1800" b="1" u="sng">
                <a:latin typeface="Arial" charset="0"/>
                <a:cs typeface="Arial" charset="0"/>
              </a:rPr>
              <a:t>Post Production:</a:t>
            </a:r>
          </a:p>
        </p:txBody>
      </p:sp>
      <p:sp>
        <p:nvSpPr>
          <p:cNvPr id="40962" name="Text Box 3"/>
          <p:cNvSpPr txBox="1">
            <a:spLocks noGrp="1"/>
          </p:cNvSpPr>
          <p:nvPr>
            <p:ph type="body" idx="4294967295"/>
          </p:nvPr>
        </p:nvSpPr>
        <p:spPr/>
        <p:txBody>
          <a:bodyPr/>
          <a:lstStyle/>
          <a:p>
            <a:pPr>
              <a:lnSpc>
                <a:spcPct val="90000"/>
              </a:lnSpc>
              <a:buFontTx/>
              <a:buChar char="-"/>
            </a:pPr>
            <a:r>
              <a:rPr lang="en-US" sz="1600" b="1">
                <a:latin typeface="Arial" charset="0"/>
                <a:cs typeface="Arial" charset="0"/>
              </a:rPr>
              <a:t> Image Editing</a:t>
            </a:r>
          </a:p>
          <a:p>
            <a:pPr>
              <a:lnSpc>
                <a:spcPct val="90000"/>
              </a:lnSpc>
              <a:buFontTx/>
              <a:buChar char="-"/>
            </a:pPr>
            <a:endParaRPr lang="en-US" sz="1600" b="1">
              <a:latin typeface="Arial" charset="0"/>
              <a:cs typeface="Arial" charset="0"/>
            </a:endParaRPr>
          </a:p>
          <a:p>
            <a:pPr>
              <a:lnSpc>
                <a:spcPct val="90000"/>
              </a:lnSpc>
              <a:buFontTx/>
              <a:buNone/>
            </a:pPr>
            <a:r>
              <a:rPr lang="en-US" sz="1600" b="1">
                <a:latin typeface="Arial" charset="0"/>
                <a:cs typeface="Arial" charset="0"/>
              </a:rPr>
              <a:t>           =initialize file - set color space to sRBG and bit depth = 8 bits (image editing software)</a:t>
            </a:r>
          </a:p>
          <a:p>
            <a:pPr>
              <a:lnSpc>
                <a:spcPct val="90000"/>
              </a:lnSpc>
              <a:buFontTx/>
              <a:buChar char="-"/>
            </a:pPr>
            <a:endParaRPr lang="en-US" sz="1600" b="1">
              <a:latin typeface="Arial" charset="0"/>
              <a:cs typeface="Arial" charset="0"/>
            </a:endParaRPr>
          </a:p>
          <a:p>
            <a:pPr>
              <a:lnSpc>
                <a:spcPct val="90000"/>
              </a:lnSpc>
              <a:buFontTx/>
              <a:buNone/>
            </a:pPr>
            <a:r>
              <a:rPr lang="en-US" sz="1600" b="1">
                <a:latin typeface="Arial" charset="0"/>
                <a:cs typeface="Arial" charset="0"/>
              </a:rPr>
              <a:t>           =crop photo - to remove frame and mat.  </a:t>
            </a:r>
          </a:p>
          <a:p>
            <a:pPr>
              <a:lnSpc>
                <a:spcPct val="90000"/>
              </a:lnSpc>
              <a:buFontTx/>
              <a:buChar char="-"/>
            </a:pPr>
            <a:endParaRPr lang="en-US" sz="1600" b="1">
              <a:latin typeface="Arial" charset="0"/>
              <a:cs typeface="Arial" charset="0"/>
            </a:endParaRPr>
          </a:p>
          <a:p>
            <a:pPr>
              <a:lnSpc>
                <a:spcPct val="90000"/>
              </a:lnSpc>
              <a:buFontTx/>
              <a:buNone/>
            </a:pPr>
            <a:r>
              <a:rPr lang="en-US" sz="1600" b="1">
                <a:latin typeface="Arial" charset="0"/>
                <a:cs typeface="Arial" charset="0"/>
              </a:rPr>
              <a:t>           = If photo is not rectangular in shape, you need to find a menu item in your editing         program that allows you to fix the skew or distortion. Place a “Guide Line” at the corners of the image, so that all of the image is contained within the created box.  It is ok to have unwanted material in the box. </a:t>
            </a:r>
          </a:p>
          <a:p>
            <a:pPr>
              <a:lnSpc>
                <a:spcPct val="90000"/>
              </a:lnSpc>
              <a:buFontTx/>
              <a:buChar char="-"/>
            </a:pPr>
            <a:endParaRPr lang="en-US" sz="1600" b="1">
              <a:latin typeface="Arial" charset="0"/>
              <a:cs typeface="Arial" charset="0"/>
            </a:endParaRPr>
          </a:p>
          <a:p>
            <a:pPr>
              <a:lnSpc>
                <a:spcPct val="90000"/>
              </a:lnSpc>
            </a:pPr>
            <a:r>
              <a:rPr lang="en-US" sz="1600" b="1">
                <a:latin typeface="Arial" charset="0"/>
                <a:cs typeface="Arial" charset="0"/>
              </a:rPr>
              <a:t>          = If editing program has layers, make a duplicate layer, find “File” or “Edit” ➞   “Transform” ➞ “Distort”, pull out the corners of the image to fit inside the box.  Then use the “crop tool” to create your undistorted image.   </a:t>
            </a:r>
          </a:p>
          <a:p>
            <a:pPr>
              <a:lnSpc>
                <a:spcPct val="90000"/>
              </a:lnSpc>
              <a:buFontTx/>
              <a:buChar char="-"/>
            </a:pPr>
            <a:endParaRPr lang="en-US" sz="1600" b="1">
              <a:latin typeface="Arial" charset="0"/>
              <a:cs typeface="Arial"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2"/>
          <p:cNvSpPr txBox="1">
            <a:spLocks noGrp="1"/>
          </p:cNvSpPr>
          <p:nvPr>
            <p:ph type="title" idx="4294967295"/>
          </p:nvPr>
        </p:nvSpPr>
        <p:spPr>
          <a:xfrm>
            <a:off x="1600200" y="838200"/>
            <a:ext cx="9520238" cy="1049338"/>
          </a:xfrm>
        </p:spPr>
        <p:txBody>
          <a:bodyPr/>
          <a:lstStyle/>
          <a:p>
            <a:r>
              <a:rPr lang="en-US" sz="1800" b="1" u="sng">
                <a:latin typeface="Arial" charset="0"/>
                <a:cs typeface="Arial" charset="0"/>
              </a:rPr>
              <a:t>Image Editing Software</a:t>
            </a:r>
          </a:p>
        </p:txBody>
      </p:sp>
      <p:sp>
        <p:nvSpPr>
          <p:cNvPr id="43010" name="Text Box 3"/>
          <p:cNvSpPr txBox="1">
            <a:spLocks noGrp="1"/>
          </p:cNvSpPr>
          <p:nvPr>
            <p:ph type="body" idx="4294967295"/>
          </p:nvPr>
        </p:nvSpPr>
        <p:spPr>
          <a:xfrm>
            <a:off x="1524000" y="2057400"/>
            <a:ext cx="9520238" cy="3449638"/>
          </a:xfrm>
        </p:spPr>
        <p:txBody>
          <a:bodyPr/>
          <a:lstStyle/>
          <a:p>
            <a:pPr>
              <a:lnSpc>
                <a:spcPct val="90000"/>
              </a:lnSpc>
            </a:pPr>
            <a:r>
              <a:rPr lang="en-US" b="1">
                <a:latin typeface="Arial" charset="0"/>
                <a:cs typeface="Arial" charset="0"/>
              </a:rPr>
              <a:t>● </a:t>
            </a:r>
            <a:r>
              <a:rPr lang="en-US">
                <a:latin typeface="Arial" charset="0"/>
                <a:cs typeface="Arial" charset="0"/>
              </a:rPr>
              <a:t> </a:t>
            </a:r>
            <a:r>
              <a:rPr lang="en-US" b="1">
                <a:latin typeface="Arial" charset="0"/>
                <a:cs typeface="Arial" charset="0"/>
              </a:rPr>
              <a:t>Photoshop Elements - download a free 30-day trial (if purchased, no subscription fee to pay).  </a:t>
            </a:r>
          </a:p>
          <a:p>
            <a:pPr>
              <a:lnSpc>
                <a:spcPct val="90000"/>
              </a:lnSpc>
            </a:pPr>
            <a:r>
              <a:rPr lang="en-US" b="1">
                <a:latin typeface="Arial" charset="0"/>
                <a:cs typeface="Arial" charset="0"/>
              </a:rPr>
              <a:t>This is considered the industry standard for image editing for photographers just getting started in image editing. </a:t>
            </a:r>
          </a:p>
          <a:p>
            <a:pPr>
              <a:lnSpc>
                <a:spcPct val="90000"/>
              </a:lnSpc>
            </a:pPr>
            <a:r>
              <a:rPr lang="en-US" b="1">
                <a:latin typeface="Arial" charset="0"/>
                <a:cs typeface="Arial" charset="0"/>
              </a:rPr>
              <a:t>	Cost: Photoshop Elements 2021 $69.99 to $99.99 depending on current deal.</a:t>
            </a:r>
          </a:p>
          <a:p>
            <a:pPr>
              <a:lnSpc>
                <a:spcPct val="90000"/>
              </a:lnSpc>
            </a:pPr>
            <a:endParaRPr lang="en-US" b="1">
              <a:latin typeface="Arial" charset="0"/>
              <a:cs typeface="Arial" charset="0"/>
            </a:endParaRPr>
          </a:p>
          <a:p>
            <a:pPr>
              <a:lnSpc>
                <a:spcPct val="90000"/>
              </a:lnSpc>
            </a:pPr>
            <a:r>
              <a:rPr lang="en-US" b="1">
                <a:latin typeface="Arial" charset="0"/>
                <a:cs typeface="Arial" charset="0"/>
              </a:rPr>
              <a:t>●  Paint Shop Pro download a free 30-day trial of the photo editing program.</a:t>
            </a:r>
          </a:p>
          <a:p>
            <a:pPr>
              <a:lnSpc>
                <a:spcPct val="90000"/>
              </a:lnSpc>
            </a:pPr>
            <a:r>
              <a:rPr lang="en-US" b="1">
                <a:latin typeface="Arial" charset="0"/>
                <a:cs typeface="Arial" charset="0"/>
              </a:rPr>
              <a:t>	Cost: $63.99 to $79.99 depending on version and deal.</a:t>
            </a:r>
          </a:p>
          <a:p>
            <a:pPr>
              <a:lnSpc>
                <a:spcPct val="90000"/>
              </a:lnSpc>
            </a:pPr>
            <a:endParaRPr lang="en-US" b="1">
              <a:latin typeface="Arial" charset="0"/>
              <a:cs typeface="Arial" charset="0"/>
            </a:endParaRPr>
          </a:p>
          <a:p>
            <a:pPr>
              <a:lnSpc>
                <a:spcPct val="90000"/>
              </a:lnSpc>
            </a:pPr>
            <a:r>
              <a:rPr lang="en-US" b="1">
                <a:latin typeface="Arial" charset="0"/>
                <a:cs typeface="Arial" charset="0"/>
              </a:rPr>
              <a:t>●  Paint (found as a Windows Accessory); only use if you are familiar with Paint.</a:t>
            </a:r>
          </a:p>
          <a:p>
            <a:pPr>
              <a:lnSpc>
                <a:spcPct val="90000"/>
              </a:lnSpc>
            </a:pPr>
            <a:endParaRPr lang="en-US" b="1">
              <a:latin typeface="Arial" charset="0"/>
              <a:cs typeface="Arial" charset="0"/>
            </a:endParaRPr>
          </a:p>
          <a:p>
            <a:pPr>
              <a:lnSpc>
                <a:spcPct val="90000"/>
              </a:lnSpc>
            </a:pPr>
            <a:r>
              <a:rPr lang="en-US" b="1">
                <a:latin typeface="Arial" charset="0"/>
                <a:cs typeface="Arial" charset="0"/>
              </a:rPr>
              <a:t>      - open your file, find upper left drop down arrow, </a:t>
            </a:r>
          </a:p>
          <a:p>
            <a:pPr>
              <a:lnSpc>
                <a:spcPct val="90000"/>
              </a:lnSpc>
            </a:pPr>
            <a:r>
              <a:rPr lang="en-US" b="1">
                <a:latin typeface="Arial" charset="0"/>
                <a:cs typeface="Arial" charset="0"/>
              </a:rPr>
              <a:t>		select “Open” the file should be on your desktop.</a:t>
            </a:r>
          </a:p>
          <a:p>
            <a:pPr>
              <a:lnSpc>
                <a:spcPct val="90000"/>
              </a:lnSpc>
            </a:pPr>
            <a:r>
              <a:rPr lang="en-US" b="1">
                <a:latin typeface="Arial" charset="0"/>
                <a:cs typeface="Arial" charset="0"/>
              </a:rPr>
              <a:t>		- select Resize and Skew.</a:t>
            </a:r>
          </a:p>
          <a:p>
            <a:pPr>
              <a:lnSpc>
                <a:spcPct val="90000"/>
              </a:lnSpc>
            </a:pPr>
            <a:r>
              <a:rPr lang="en-US" b="1">
                <a:latin typeface="Arial" charset="0"/>
                <a:cs typeface="Arial" charset="0"/>
              </a:rPr>
              <a:t>		Resize by pixels, type “1000" in pixel box</a:t>
            </a:r>
          </a:p>
          <a:p>
            <a:pPr>
              <a:lnSpc>
                <a:spcPct val="90000"/>
              </a:lnSpc>
            </a:pPr>
            <a:r>
              <a:rPr lang="en-US" b="1">
                <a:latin typeface="Arial" charset="0"/>
                <a:cs typeface="Arial" charset="0"/>
              </a:rPr>
              <a:t>		- if your photo is not aligned horizontal or vertical, </a:t>
            </a:r>
          </a:p>
          <a:p>
            <a:pPr>
              <a:lnSpc>
                <a:spcPct val="90000"/>
              </a:lnSpc>
            </a:pPr>
            <a:r>
              <a:rPr lang="en-US" b="1">
                <a:latin typeface="Arial" charset="0"/>
                <a:cs typeface="Arial" charset="0"/>
              </a:rPr>
              <a:t> 		use the Skew boxes to achieve alignment.</a:t>
            </a:r>
          </a:p>
          <a:p>
            <a:pPr>
              <a:lnSpc>
                <a:spcPct val="90000"/>
              </a:lnSpc>
              <a:buFontTx/>
              <a:buNone/>
            </a:pPr>
            <a:r>
              <a:rPr lang="en-US" b="1">
                <a:latin typeface="Arial" charset="0"/>
                <a:cs typeface="Arial" charset="0"/>
              </a:rPr>
              <a:t>       - after you are satisfied, save you file, by going to the same upper left drop down arrow, select “Save As”, </a:t>
            </a:r>
            <a:r>
              <a:rPr lang="en-US" b="1">
                <a:solidFill>
                  <a:schemeClr val="tx2"/>
                </a:solidFill>
                <a:latin typeface="Arial" charset="0"/>
                <a:cs typeface="Arial" charset="0"/>
              </a:rPr>
              <a:t> </a:t>
            </a:r>
          </a:p>
          <a:p>
            <a:pPr>
              <a:lnSpc>
                <a:spcPct val="90000"/>
              </a:lnSpc>
              <a:buFontTx/>
              <a:buNone/>
            </a:pPr>
            <a:r>
              <a:rPr lang="en-US" b="1">
                <a:solidFill>
                  <a:schemeClr val="tx2"/>
                </a:solidFill>
                <a:latin typeface="Arial" charset="0"/>
                <a:cs typeface="Arial" charset="0"/>
              </a:rPr>
              <a:t>Rena</a:t>
            </a:r>
            <a:r>
              <a:rPr lang="en-US" b="1">
                <a:latin typeface="Arial" charset="0"/>
                <a:cs typeface="Arial" charset="0"/>
              </a:rPr>
              <a:t> rename the file using the convention shown on the Show Submission Form.</a:t>
            </a:r>
          </a:p>
          <a:p>
            <a:pPr>
              <a:lnSpc>
                <a:spcPct val="90000"/>
              </a:lnSpc>
              <a:buFontTx/>
              <a:buNone/>
            </a:pPr>
            <a:endParaRPr lang="en-US" b="1">
              <a:latin typeface="Arial" charset="0"/>
              <a:cs typeface="Arial" charset="0"/>
            </a:endParaRPr>
          </a:p>
          <a:p>
            <a:pPr>
              <a:lnSpc>
                <a:spcPct val="90000"/>
              </a:lnSpc>
              <a:buFontTx/>
              <a:buNone/>
            </a:pPr>
            <a:r>
              <a:rPr lang="en-US" b="1">
                <a:latin typeface="Arial" charset="0"/>
                <a:cs typeface="Arial" charset="0"/>
              </a:rPr>
              <a:t>NOTE: The Software listed is not a recommendation to purchase. They are provided as reference only.</a:t>
            </a:r>
          </a:p>
          <a:p>
            <a:pPr>
              <a:lnSpc>
                <a:spcPct val="90000"/>
              </a:lnSpc>
            </a:pPr>
            <a:endParaRPr lang="en-US" b="1">
              <a:latin typeface="Arial" charset="0"/>
              <a:cs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txBox="1">
            <a:spLocks noGrp="1"/>
          </p:cNvSpPr>
          <p:nvPr>
            <p:ph type="title" idx="4294967295"/>
          </p:nvPr>
        </p:nvSpPr>
        <p:spPr/>
        <p:txBody>
          <a:bodyPr/>
          <a:lstStyle/>
          <a:p>
            <a:endParaRPr lang="en-US">
              <a:latin typeface="Arial" charset="0"/>
              <a:cs typeface="Arial" charset="0"/>
            </a:endParaRPr>
          </a:p>
        </p:txBody>
      </p:sp>
      <p:sp>
        <p:nvSpPr>
          <p:cNvPr id="45058" name="Rectangle 3"/>
          <p:cNvSpPr txBox="1">
            <a:spLocks noGrp="1"/>
          </p:cNvSpPr>
          <p:nvPr>
            <p:ph type="body" idx="4294967295"/>
          </p:nvPr>
        </p:nvSpPr>
        <p:spPr/>
        <p:txBody>
          <a:bodyPr/>
          <a:lstStyle/>
          <a:p>
            <a:endParaRPr lang="en-US">
              <a:latin typeface="Arial" charset="0"/>
              <a:cs typeface="Arial" charset="0"/>
            </a:endParaRPr>
          </a:p>
        </p:txBody>
      </p:sp>
      <p:pic>
        <p:nvPicPr>
          <p:cNvPr id="45059" name="Picture 4" descr="C - Straightening Process"/>
          <p:cNvPicPr>
            <a:picLocks noChangeAspect="1" noChangeArrowheads="1"/>
          </p:cNvPicPr>
          <p:nvPr/>
        </p:nvPicPr>
        <p:blipFill>
          <a:blip r:embed="rId3"/>
          <a:srcRect/>
          <a:stretch>
            <a:fillRect/>
          </a:stretch>
        </p:blipFill>
        <p:spPr bwMode="auto">
          <a:xfrm>
            <a:off x="914400" y="228600"/>
            <a:ext cx="10896600" cy="59388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Grp="1"/>
          </p:cNvSpPr>
          <p:nvPr>
            <p:ph type="title" idx="4294967295"/>
          </p:nvPr>
        </p:nvSpPr>
        <p:spPr/>
        <p:txBody>
          <a:bodyPr/>
          <a:lstStyle/>
          <a:p>
            <a:r>
              <a:rPr lang="en-US" sz="1800" b="1" u="sng">
                <a:latin typeface="Arial" charset="0"/>
                <a:cs typeface="Arial" charset="0"/>
              </a:rPr>
              <a:t>Straighten Image – 1 a</a:t>
            </a:r>
          </a:p>
        </p:txBody>
      </p:sp>
      <p:sp>
        <p:nvSpPr>
          <p:cNvPr id="47106" name="Text Box 3"/>
          <p:cNvSpPr txBox="1">
            <a:spLocks noGrp="1"/>
          </p:cNvSpPr>
          <p:nvPr>
            <p:ph type="body" idx="4294967295"/>
          </p:nvPr>
        </p:nvSpPr>
        <p:spPr/>
        <p:txBody>
          <a:bodyPr/>
          <a:lstStyle/>
          <a:p>
            <a:r>
              <a:rPr lang="en-US" sz="1600">
                <a:latin typeface="Arial" charset="0"/>
                <a:cs typeface="Arial" charset="0"/>
              </a:rPr>
              <a:t> </a:t>
            </a:r>
            <a:r>
              <a:rPr lang="en-US" sz="1600" b="1">
                <a:latin typeface="Arial" charset="0"/>
                <a:cs typeface="Arial" charset="0"/>
              </a:rPr>
              <a:t>- apply guidelines </a:t>
            </a:r>
          </a:p>
          <a:p>
            <a:r>
              <a:rPr lang="en-US" sz="1600" b="1">
                <a:latin typeface="Arial" charset="0"/>
                <a:cs typeface="Arial" charset="0"/>
              </a:rPr>
              <a:t>(if you have the ability), </a:t>
            </a:r>
          </a:p>
          <a:p>
            <a:r>
              <a:rPr lang="en-US" sz="1600" b="1">
                <a:latin typeface="Arial" charset="0"/>
                <a:cs typeface="Arial" charset="0"/>
              </a:rPr>
              <a:t>  then crop image</a:t>
            </a:r>
          </a:p>
          <a:p>
            <a:endParaRPr lang="en-US" sz="1600" b="1">
              <a:latin typeface="Arial" charset="0"/>
              <a:cs typeface="Arial" charset="0"/>
            </a:endParaRPr>
          </a:p>
          <a:p>
            <a:r>
              <a:rPr lang="en-US" sz="1600" b="1">
                <a:latin typeface="Arial" charset="0"/>
                <a:cs typeface="Arial" charset="0"/>
              </a:rPr>
              <a:t> - or “eyeball” crop.</a:t>
            </a:r>
          </a:p>
        </p:txBody>
      </p:sp>
      <p:pic>
        <p:nvPicPr>
          <p:cNvPr id="47107" name="Picture 4" descr="D -_1210010 corner guide crop"/>
          <p:cNvPicPr>
            <a:picLocks noChangeAspect="1" noChangeArrowheads="1"/>
          </p:cNvPicPr>
          <p:nvPr/>
        </p:nvPicPr>
        <p:blipFill>
          <a:blip r:embed="rId3"/>
          <a:srcRect/>
          <a:stretch>
            <a:fillRect/>
          </a:stretch>
        </p:blipFill>
        <p:spPr bwMode="auto">
          <a:xfrm>
            <a:off x="5257800" y="152400"/>
            <a:ext cx="4525963" cy="57483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Grp="1"/>
          </p:cNvSpPr>
          <p:nvPr>
            <p:ph type="title" idx="4294967295"/>
          </p:nvPr>
        </p:nvSpPr>
        <p:spPr/>
        <p:txBody>
          <a:bodyPr/>
          <a:lstStyle/>
          <a:p>
            <a:r>
              <a:rPr lang="en-US" sz="1800" b="1" u="sng">
                <a:latin typeface="Arial" charset="0"/>
                <a:cs typeface="Arial" charset="0"/>
              </a:rPr>
              <a:t>Straighten Image – 1 b</a:t>
            </a:r>
          </a:p>
        </p:txBody>
      </p:sp>
      <p:sp>
        <p:nvSpPr>
          <p:cNvPr id="49154" name="Text Box 3"/>
          <p:cNvSpPr txBox="1">
            <a:spLocks noGrp="1"/>
          </p:cNvSpPr>
          <p:nvPr>
            <p:ph type="body" idx="4294967295"/>
          </p:nvPr>
        </p:nvSpPr>
        <p:spPr>
          <a:xfrm>
            <a:off x="1600200" y="1981200"/>
            <a:ext cx="9520238" cy="3449638"/>
          </a:xfrm>
        </p:spPr>
        <p:txBody>
          <a:bodyPr/>
          <a:lstStyle/>
          <a:p>
            <a:r>
              <a:rPr lang="en-US" sz="1600">
                <a:latin typeface="Arial" charset="0"/>
                <a:cs typeface="Arial" charset="0"/>
              </a:rPr>
              <a:t> </a:t>
            </a:r>
            <a:r>
              <a:rPr lang="en-US" sz="1600" b="1">
                <a:latin typeface="Arial" charset="0"/>
                <a:cs typeface="Arial" charset="0"/>
              </a:rPr>
              <a:t>- using image editing software</a:t>
            </a:r>
          </a:p>
          <a:p>
            <a:r>
              <a:rPr lang="en-US" sz="1600" b="1">
                <a:latin typeface="Arial" charset="0"/>
                <a:cs typeface="Arial" charset="0"/>
              </a:rPr>
              <a:t>pull the corners to the rectangular</a:t>
            </a:r>
          </a:p>
          <a:p>
            <a:r>
              <a:rPr lang="en-US" sz="1600" b="1">
                <a:latin typeface="Arial" charset="0"/>
                <a:cs typeface="Arial" charset="0"/>
              </a:rPr>
              <a:t>guidelines.</a:t>
            </a:r>
          </a:p>
          <a:p>
            <a:endParaRPr lang="en-US" sz="1600" b="1">
              <a:latin typeface="Arial" charset="0"/>
              <a:cs typeface="Arial" charset="0"/>
            </a:endParaRPr>
          </a:p>
          <a:p>
            <a:r>
              <a:rPr lang="en-US" sz="1600" b="1">
                <a:latin typeface="Arial" charset="0"/>
                <a:cs typeface="Arial" charset="0"/>
              </a:rPr>
              <a:t> - crop using the guidelines.</a:t>
            </a:r>
          </a:p>
        </p:txBody>
      </p:sp>
      <p:pic>
        <p:nvPicPr>
          <p:cNvPr id="49155" name="Picture 5" descr="E - _1210010 straightened"/>
          <p:cNvPicPr>
            <a:picLocks noChangeAspect="1" noChangeArrowheads="1"/>
          </p:cNvPicPr>
          <p:nvPr/>
        </p:nvPicPr>
        <p:blipFill>
          <a:blip r:embed="rId3"/>
          <a:srcRect/>
          <a:stretch>
            <a:fillRect/>
          </a:stretch>
        </p:blipFill>
        <p:spPr bwMode="auto">
          <a:xfrm>
            <a:off x="5257800" y="228600"/>
            <a:ext cx="4500563" cy="5715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Grp="1"/>
          </p:cNvSpPr>
          <p:nvPr>
            <p:ph type="title" idx="4294967295"/>
          </p:nvPr>
        </p:nvSpPr>
        <p:spPr/>
        <p:txBody>
          <a:bodyPr/>
          <a:lstStyle/>
          <a:p>
            <a:r>
              <a:rPr lang="en-US" sz="1800" b="1" u="sng">
                <a:latin typeface="Arial" charset="0"/>
                <a:cs typeface="Arial" charset="0"/>
              </a:rPr>
              <a:t>More Examples</a:t>
            </a:r>
          </a:p>
        </p:txBody>
      </p:sp>
      <p:sp>
        <p:nvSpPr>
          <p:cNvPr id="51202" name="Text Box 3"/>
          <p:cNvSpPr txBox="1">
            <a:spLocks noGrp="1"/>
          </p:cNvSpPr>
          <p:nvPr>
            <p:ph type="body" idx="4294967295"/>
          </p:nvPr>
        </p:nvSpPr>
        <p:spPr>
          <a:xfrm>
            <a:off x="1600200" y="2057400"/>
            <a:ext cx="9520238" cy="3449638"/>
          </a:xfrm>
        </p:spPr>
        <p:txBody>
          <a:bodyPr/>
          <a:lstStyle/>
          <a:p>
            <a:r>
              <a:rPr lang="en-US">
                <a:solidFill>
                  <a:schemeClr val="tx2"/>
                </a:solidFill>
                <a:latin typeface="Arial" charset="0"/>
                <a:cs typeface="Arial" charset="0"/>
              </a:rPr>
              <a:t>-</a:t>
            </a:r>
          </a:p>
        </p:txBody>
      </p:sp>
      <p:pic>
        <p:nvPicPr>
          <p:cNvPr id="51203" name="Picture 4" descr="D"/>
          <p:cNvPicPr>
            <a:picLocks noChangeAspect="1" noChangeArrowheads="1"/>
          </p:cNvPicPr>
          <p:nvPr/>
        </p:nvPicPr>
        <p:blipFill>
          <a:blip r:embed="rId3"/>
          <a:srcRect/>
          <a:stretch>
            <a:fillRect/>
          </a:stretch>
        </p:blipFill>
        <p:spPr bwMode="auto">
          <a:xfrm>
            <a:off x="3429000" y="0"/>
            <a:ext cx="8763000" cy="6091238"/>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2"/>
          <p:cNvSpPr txBox="1">
            <a:spLocks noGrp="1"/>
          </p:cNvSpPr>
          <p:nvPr>
            <p:ph type="title" idx="4294967295"/>
          </p:nvPr>
        </p:nvSpPr>
        <p:spPr>
          <a:xfrm>
            <a:off x="2671763" y="838200"/>
            <a:ext cx="9520237" cy="1049338"/>
          </a:xfrm>
        </p:spPr>
        <p:txBody>
          <a:bodyPr/>
          <a:lstStyle/>
          <a:p>
            <a:pPr marL="266700" indent="-266700"/>
            <a:r>
              <a:rPr lang="en-US" sz="2000" b="1">
                <a:latin typeface="Arial" charset="0"/>
                <a:cs typeface="Arial" charset="0"/>
              </a:rPr>
              <a:t>                                      </a:t>
            </a:r>
            <a:r>
              <a:rPr lang="en-US" sz="2000" b="1" u="sng">
                <a:latin typeface="Arial" charset="0"/>
                <a:cs typeface="Arial" charset="0"/>
              </a:rPr>
              <a:t>OUTLINE</a:t>
            </a:r>
          </a:p>
        </p:txBody>
      </p:sp>
      <p:sp>
        <p:nvSpPr>
          <p:cNvPr id="16386" name="Text Box 3"/>
          <p:cNvSpPr txBox="1">
            <a:spLocks noGrp="1"/>
          </p:cNvSpPr>
          <p:nvPr>
            <p:ph type="body" idx="4294967295"/>
          </p:nvPr>
        </p:nvSpPr>
        <p:spPr>
          <a:xfrm>
            <a:off x="3276600" y="1981200"/>
            <a:ext cx="6629400" cy="3449638"/>
          </a:xfrm>
        </p:spPr>
        <p:txBody>
          <a:bodyPr/>
          <a:lstStyle/>
          <a:p>
            <a:pPr>
              <a:buFontTx/>
              <a:buChar char="-"/>
            </a:pPr>
            <a:r>
              <a:rPr lang="en-US" sz="1800" b="1">
                <a:latin typeface="Arial" charset="0"/>
                <a:cs typeface="Arial" charset="0"/>
              </a:rPr>
              <a:t> Artwork Preparation</a:t>
            </a:r>
          </a:p>
          <a:p>
            <a:pPr>
              <a:buFontTx/>
              <a:buChar char="-"/>
            </a:pPr>
            <a:endParaRPr lang="en-US" sz="1800" b="1">
              <a:latin typeface="Arial" charset="0"/>
              <a:cs typeface="Arial" charset="0"/>
            </a:endParaRPr>
          </a:p>
          <a:p>
            <a:pPr>
              <a:buFontTx/>
              <a:buChar char="-"/>
            </a:pPr>
            <a:r>
              <a:rPr lang="en-US" sz="1800" b="1">
                <a:latin typeface="Arial" charset="0"/>
                <a:cs typeface="Arial" charset="0"/>
              </a:rPr>
              <a:t> Camera Selection</a:t>
            </a:r>
          </a:p>
          <a:p>
            <a:pPr>
              <a:buFontTx/>
              <a:buChar char="-"/>
            </a:pPr>
            <a:endParaRPr lang="en-US" sz="1800" b="1">
              <a:latin typeface="Arial" charset="0"/>
              <a:cs typeface="Arial" charset="0"/>
            </a:endParaRPr>
          </a:p>
          <a:p>
            <a:pPr>
              <a:buFontTx/>
              <a:buChar char="-"/>
            </a:pPr>
            <a:r>
              <a:rPr lang="en-US" sz="1800" b="1">
                <a:latin typeface="Arial" charset="0"/>
                <a:cs typeface="Arial" charset="0"/>
              </a:rPr>
              <a:t> Location</a:t>
            </a:r>
          </a:p>
          <a:p>
            <a:pPr>
              <a:buFontTx/>
              <a:buChar char="-"/>
            </a:pPr>
            <a:endParaRPr lang="en-US" sz="1800" b="1">
              <a:latin typeface="Arial" charset="0"/>
              <a:cs typeface="Arial" charset="0"/>
            </a:endParaRPr>
          </a:p>
          <a:p>
            <a:pPr>
              <a:buFontTx/>
              <a:buChar char="-"/>
            </a:pPr>
            <a:r>
              <a:rPr lang="en-US" sz="1800" b="1">
                <a:latin typeface="Arial" charset="0"/>
                <a:cs typeface="Arial" charset="0"/>
              </a:rPr>
              <a:t> Photographing Subject</a:t>
            </a:r>
          </a:p>
          <a:p>
            <a:pPr>
              <a:buFontTx/>
              <a:buChar char="-"/>
            </a:pPr>
            <a:endParaRPr lang="en-US" sz="1800" b="1">
              <a:latin typeface="Arial" charset="0"/>
              <a:cs typeface="Arial" charset="0"/>
            </a:endParaRPr>
          </a:p>
          <a:p>
            <a:pPr>
              <a:buFontTx/>
              <a:buChar char="-"/>
            </a:pPr>
            <a:r>
              <a:rPr lang="en-US" sz="1800" b="1">
                <a:latin typeface="Arial" charset="0"/>
                <a:cs typeface="Arial" charset="0"/>
              </a:rPr>
              <a:t> Post Production:</a:t>
            </a:r>
          </a:p>
          <a:p>
            <a:pPr>
              <a:buFontTx/>
              <a:buChar char="-"/>
            </a:pPr>
            <a:endParaRPr lang="en-US" sz="1800" b="1">
              <a:latin typeface="Arial" charset="0"/>
              <a:cs typeface="Arial" charset="0"/>
            </a:endParaRPr>
          </a:p>
          <a:p>
            <a:pPr lvl="2">
              <a:buFontTx/>
              <a:buNone/>
            </a:pPr>
            <a:r>
              <a:rPr lang="en-US" sz="1800">
                <a:latin typeface="Arial" charset="0"/>
                <a:cs typeface="Arial" charset="0"/>
              </a:rPr>
              <a:t>        </a:t>
            </a:r>
            <a:r>
              <a:rPr lang="en-US" sz="1800" b="1">
                <a:latin typeface="Arial" charset="0"/>
                <a:cs typeface="Arial" charset="0"/>
              </a:rPr>
              <a:t>= Image Editing</a:t>
            </a:r>
          </a:p>
          <a:p>
            <a:pPr lvl="2">
              <a:buFontTx/>
              <a:buNone/>
            </a:pPr>
            <a:endParaRPr lang="en-US" sz="1800" b="1">
              <a:latin typeface="Arial" charset="0"/>
              <a:cs typeface="Arial" charset="0"/>
            </a:endParaRPr>
          </a:p>
          <a:p>
            <a:pPr lvl="2">
              <a:buFontTx/>
              <a:buNone/>
            </a:pPr>
            <a:r>
              <a:rPr lang="en-US" sz="1800">
                <a:latin typeface="Arial" charset="0"/>
                <a:cs typeface="Arial" charset="0"/>
              </a:rPr>
              <a:t>        </a:t>
            </a:r>
            <a:r>
              <a:rPr lang="en-US" sz="1800" b="1">
                <a:latin typeface="Arial" charset="0"/>
                <a:cs typeface="Arial" charset="0"/>
              </a:rPr>
              <a:t>= Preparing Image for Show Submission</a:t>
            </a:r>
          </a:p>
          <a:p>
            <a:pPr>
              <a:buFontTx/>
              <a:buChar char="-"/>
            </a:pPr>
            <a:endParaRPr lang="en-US" sz="180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2"/>
          <p:cNvSpPr txBox="1">
            <a:spLocks noGrp="1"/>
          </p:cNvSpPr>
          <p:nvPr>
            <p:ph type="title" idx="4294967295"/>
          </p:nvPr>
        </p:nvSpPr>
        <p:spPr/>
        <p:txBody>
          <a:bodyPr/>
          <a:lstStyle/>
          <a:p>
            <a:r>
              <a:rPr lang="en-US" sz="1800" b="1" u="sng">
                <a:latin typeface="Arial" charset="0"/>
                <a:cs typeface="Arial" charset="0"/>
              </a:rPr>
              <a:t>Straighten Image</a:t>
            </a:r>
          </a:p>
        </p:txBody>
      </p:sp>
      <p:sp>
        <p:nvSpPr>
          <p:cNvPr id="53250" name="Text Box 3"/>
          <p:cNvSpPr txBox="1">
            <a:spLocks noGrp="1"/>
          </p:cNvSpPr>
          <p:nvPr>
            <p:ph type="body" idx="4294967295"/>
          </p:nvPr>
        </p:nvSpPr>
        <p:spPr/>
        <p:txBody>
          <a:bodyPr/>
          <a:lstStyle/>
          <a:p>
            <a:r>
              <a:rPr lang="en-US">
                <a:latin typeface="Arial" charset="0"/>
                <a:cs typeface="Arial" charset="0"/>
              </a:rPr>
              <a:t> </a:t>
            </a:r>
            <a:r>
              <a:rPr lang="en-US" sz="1800" b="1">
                <a:latin typeface="Arial" charset="0"/>
                <a:cs typeface="Arial" charset="0"/>
              </a:rPr>
              <a:t>– 2 a</a:t>
            </a:r>
          </a:p>
        </p:txBody>
      </p:sp>
      <p:pic>
        <p:nvPicPr>
          <p:cNvPr id="53251" name="Picture 4" descr="Frank_Douglas_Misty orning,m St - B"/>
          <p:cNvPicPr>
            <a:picLocks noChangeAspect="1" noChangeArrowheads="1"/>
          </p:cNvPicPr>
          <p:nvPr/>
        </p:nvPicPr>
        <p:blipFill>
          <a:blip r:embed="rId3"/>
          <a:srcRect/>
          <a:stretch>
            <a:fillRect/>
          </a:stretch>
        </p:blipFill>
        <p:spPr bwMode="auto">
          <a:xfrm>
            <a:off x="4419600" y="200025"/>
            <a:ext cx="7467600" cy="59118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2"/>
          <p:cNvSpPr txBox="1">
            <a:spLocks noGrp="1"/>
          </p:cNvSpPr>
          <p:nvPr>
            <p:ph type="title" idx="4294967295"/>
          </p:nvPr>
        </p:nvSpPr>
        <p:spPr/>
        <p:txBody>
          <a:bodyPr/>
          <a:lstStyle/>
          <a:p>
            <a:r>
              <a:rPr lang="en-US" sz="1800" b="1" u="sng">
                <a:latin typeface="Arial" charset="0"/>
                <a:cs typeface="Arial" charset="0"/>
              </a:rPr>
              <a:t>Straighten Image</a:t>
            </a:r>
          </a:p>
        </p:txBody>
      </p:sp>
      <p:sp>
        <p:nvSpPr>
          <p:cNvPr id="55298" name="Text Box 3"/>
          <p:cNvSpPr txBox="1">
            <a:spLocks noGrp="1"/>
          </p:cNvSpPr>
          <p:nvPr>
            <p:ph type="body" idx="4294967295"/>
          </p:nvPr>
        </p:nvSpPr>
        <p:spPr/>
        <p:txBody>
          <a:bodyPr/>
          <a:lstStyle/>
          <a:p>
            <a:r>
              <a:rPr lang="en-US" sz="1800" b="1">
                <a:latin typeface="Arial" charset="0"/>
                <a:cs typeface="Arial" charset="0"/>
              </a:rPr>
              <a:t>– 2 b</a:t>
            </a:r>
          </a:p>
        </p:txBody>
      </p:sp>
      <p:pic>
        <p:nvPicPr>
          <p:cNvPr id="55299" name="Picture 4" descr="Frank_Douglas_Misty orning,m St - C"/>
          <p:cNvPicPr>
            <a:picLocks noChangeAspect="1" noChangeArrowheads="1"/>
          </p:cNvPicPr>
          <p:nvPr/>
        </p:nvPicPr>
        <p:blipFill>
          <a:blip r:embed="rId3"/>
          <a:srcRect/>
          <a:stretch>
            <a:fillRect/>
          </a:stretch>
        </p:blipFill>
        <p:spPr bwMode="auto">
          <a:xfrm>
            <a:off x="4267200" y="185738"/>
            <a:ext cx="7543800" cy="59086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2"/>
          <p:cNvSpPr txBox="1">
            <a:spLocks noGrp="1"/>
          </p:cNvSpPr>
          <p:nvPr>
            <p:ph type="title" idx="4294967295"/>
          </p:nvPr>
        </p:nvSpPr>
        <p:spPr>
          <a:xfrm>
            <a:off x="1524000" y="838200"/>
            <a:ext cx="9520238" cy="1049338"/>
          </a:xfrm>
        </p:spPr>
        <p:txBody>
          <a:bodyPr/>
          <a:lstStyle/>
          <a:p>
            <a:r>
              <a:rPr lang="en-US" sz="1800" b="1" u="sng">
                <a:latin typeface="Arial" charset="0"/>
                <a:cs typeface="Arial" charset="0"/>
              </a:rPr>
              <a:t>Preparation of Image for Show Submission</a:t>
            </a:r>
          </a:p>
        </p:txBody>
      </p:sp>
      <p:sp>
        <p:nvSpPr>
          <p:cNvPr id="57346" name="Text Box 3"/>
          <p:cNvSpPr txBox="1">
            <a:spLocks noGrp="1"/>
          </p:cNvSpPr>
          <p:nvPr>
            <p:ph type="body" idx="4294967295"/>
          </p:nvPr>
        </p:nvSpPr>
        <p:spPr>
          <a:xfrm>
            <a:off x="1524000" y="1981200"/>
            <a:ext cx="9520238" cy="3886200"/>
          </a:xfrm>
        </p:spPr>
        <p:txBody>
          <a:bodyPr/>
          <a:lstStyle/>
          <a:p>
            <a:pPr>
              <a:lnSpc>
                <a:spcPct val="90000"/>
              </a:lnSpc>
            </a:pPr>
            <a:r>
              <a:rPr lang="en-US" sz="1600" b="1">
                <a:latin typeface="Arial" charset="0"/>
                <a:cs typeface="Arial" charset="0"/>
              </a:rPr>
              <a:t>➔ Preparing JPEG files for Submission</a:t>
            </a:r>
          </a:p>
          <a:p>
            <a:pPr>
              <a:lnSpc>
                <a:spcPct val="90000"/>
              </a:lnSpc>
            </a:pPr>
            <a:r>
              <a:rPr lang="en-US" sz="1600" b="1">
                <a:latin typeface="Arial" charset="0"/>
                <a:cs typeface="Arial" charset="0"/>
              </a:rPr>
              <a:t> 	A standard format for storing photographic files on digital devices (computers, etc.) </a:t>
            </a:r>
          </a:p>
          <a:p>
            <a:pPr>
              <a:lnSpc>
                <a:spcPct val="90000"/>
              </a:lnSpc>
            </a:pPr>
            <a:r>
              <a:rPr lang="en-US" sz="1600" b="1">
                <a:latin typeface="Arial" charset="0"/>
                <a:cs typeface="Arial" charset="0"/>
              </a:rPr>
              <a:t> 	Format required for ASMC-OBG submission. </a:t>
            </a:r>
          </a:p>
          <a:p>
            <a:pPr>
              <a:lnSpc>
                <a:spcPct val="90000"/>
              </a:lnSpc>
            </a:pPr>
            <a:r>
              <a:rPr lang="en-US" sz="1600" b="1">
                <a:latin typeface="Arial" charset="0"/>
                <a:cs typeface="Arial" charset="0"/>
              </a:rPr>
              <a:t>	   - JPEG Files must be resized to meet requirements.</a:t>
            </a:r>
          </a:p>
          <a:p>
            <a:pPr lvl="1">
              <a:lnSpc>
                <a:spcPct val="90000"/>
              </a:lnSpc>
            </a:pPr>
            <a:r>
              <a:rPr lang="en-US" sz="1600" b="1">
                <a:latin typeface="Arial" charset="0"/>
                <a:cs typeface="Arial" charset="0"/>
              </a:rPr>
              <a:t> 	Submission Requirements: Resolution = 72ppi, with no less than 1000 pixels long side. </a:t>
            </a:r>
          </a:p>
          <a:p>
            <a:pPr>
              <a:lnSpc>
                <a:spcPct val="90000"/>
              </a:lnSpc>
            </a:pPr>
            <a:r>
              <a:rPr lang="en-US" sz="1600" b="1">
                <a:latin typeface="Arial" charset="0"/>
                <a:cs typeface="Arial" charset="0"/>
              </a:rPr>
              <a:t>	    (for Cell Phone: go to App Store - download for resolution “DPI”) </a:t>
            </a:r>
          </a:p>
          <a:p>
            <a:pPr>
              <a:lnSpc>
                <a:spcPct val="90000"/>
              </a:lnSpc>
            </a:pPr>
            <a:endParaRPr lang="en-US" sz="1600" b="1">
              <a:latin typeface="Arial" charset="0"/>
              <a:cs typeface="Arial" charset="0"/>
            </a:endParaRPr>
          </a:p>
          <a:p>
            <a:pPr lvl="1">
              <a:lnSpc>
                <a:spcPct val="90000"/>
              </a:lnSpc>
            </a:pPr>
            <a:r>
              <a:rPr lang="en-US" sz="1600" b="1">
                <a:latin typeface="Arial" charset="0"/>
                <a:cs typeface="Arial" charset="0"/>
              </a:rPr>
              <a:t>➔ Need access to an imaging-editing program to achieve submission requirements or have a high school student do it for you!  </a:t>
            </a:r>
          </a:p>
          <a:p>
            <a:pPr lvl="1">
              <a:lnSpc>
                <a:spcPct val="90000"/>
              </a:lnSpc>
            </a:pPr>
            <a:r>
              <a:rPr lang="en-US" sz="1600" b="1">
                <a:latin typeface="Arial" charset="0"/>
                <a:cs typeface="Arial" charset="0"/>
              </a:rPr>
              <a:t>              - Resizing JPEG - find a menu that allows resizing, look for “File” ➞ ”Size”</a:t>
            </a:r>
          </a:p>
          <a:p>
            <a:pPr lvl="1">
              <a:lnSpc>
                <a:spcPct val="90000"/>
              </a:lnSpc>
            </a:pPr>
            <a:r>
              <a:rPr lang="en-US" sz="1600" b="1">
                <a:latin typeface="Arial" charset="0"/>
                <a:cs typeface="Arial" charset="0"/>
              </a:rPr>
              <a:t>                      - check “Maintain Proportions” Box</a:t>
            </a:r>
          </a:p>
          <a:p>
            <a:pPr lvl="1">
              <a:lnSpc>
                <a:spcPct val="90000"/>
              </a:lnSpc>
            </a:pPr>
            <a:r>
              <a:rPr lang="en-US" sz="1600" b="1">
                <a:latin typeface="Arial" charset="0"/>
                <a:cs typeface="Arial" charset="0"/>
              </a:rPr>
              <a:t>                      - re-size by pixels, set long side to 1000 (short size will automatically be set ). </a:t>
            </a:r>
          </a:p>
          <a:p>
            <a:pPr lvl="1">
              <a:lnSpc>
                <a:spcPct val="90000"/>
              </a:lnSpc>
            </a:pPr>
            <a:r>
              <a:rPr lang="en-US" sz="1600" b="1">
                <a:latin typeface="Arial" charset="0"/>
                <a:cs typeface="Arial" charset="0"/>
              </a:rPr>
              <a:t>	    (for Cell Phone: go to App Store - download for resizing “Image Size”) 			</a:t>
            </a:r>
          </a:p>
          <a:p>
            <a:pPr lvl="1">
              <a:lnSpc>
                <a:spcPct val="90000"/>
              </a:lnSpc>
              <a:buFontTx/>
              <a:buNone/>
            </a:pPr>
            <a:r>
              <a:rPr lang="en-US" sz="1600" b="1">
                <a:latin typeface="Arial" charset="0"/>
                <a:cs typeface="Arial" charset="0"/>
              </a:rPr>
              <a:t>➔ Rename your photo -              </a:t>
            </a:r>
          </a:p>
          <a:p>
            <a:pPr lvl="1">
              <a:lnSpc>
                <a:spcPct val="90000"/>
              </a:lnSpc>
              <a:buFontTx/>
              <a:buNone/>
            </a:pPr>
            <a:r>
              <a:rPr lang="en-US" sz="1600" b="1">
                <a:latin typeface="Arial" charset="0"/>
                <a:cs typeface="Arial" charset="0"/>
              </a:rPr>
              <a:t>              - find file in folder or on desktop, left click on file name, type in new file name as</a:t>
            </a:r>
          </a:p>
          <a:p>
            <a:pPr lvl="1">
              <a:lnSpc>
                <a:spcPct val="90000"/>
              </a:lnSpc>
              <a:buFontTx/>
              <a:buNone/>
            </a:pPr>
            <a:r>
              <a:rPr lang="en-US" sz="1600" b="1">
                <a:latin typeface="Arial" charset="0"/>
                <a:cs typeface="Arial" charset="0"/>
              </a:rPr>
              <a:t>              instructions on show submission form.  When finished click outside of new name.</a:t>
            </a:r>
          </a:p>
          <a:p>
            <a:pPr lvl="1">
              <a:lnSpc>
                <a:spcPct val="90000"/>
              </a:lnSpc>
              <a:buFontTx/>
              <a:buNone/>
            </a:pPr>
            <a:endParaRPr lang="en-US" sz="1600" b="1">
              <a:latin typeface="Arial" charset="0"/>
              <a:cs typeface="Arial"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Grp="1"/>
          </p:cNvSpPr>
          <p:nvPr>
            <p:ph type="title" idx="4294967295"/>
          </p:nvPr>
        </p:nvSpPr>
        <p:spPr>
          <a:xfrm>
            <a:off x="1600200" y="762000"/>
            <a:ext cx="9520238" cy="1049338"/>
          </a:xfrm>
        </p:spPr>
        <p:txBody>
          <a:bodyPr/>
          <a:lstStyle/>
          <a:p>
            <a:r>
              <a:rPr lang="en-US" sz="1800" b="1" u="sng">
                <a:latin typeface="Arial" charset="0"/>
                <a:cs typeface="Arial" charset="0"/>
              </a:rPr>
              <a:t>Need Help</a:t>
            </a:r>
          </a:p>
        </p:txBody>
      </p:sp>
      <p:sp>
        <p:nvSpPr>
          <p:cNvPr id="59394" name="Text Box 3"/>
          <p:cNvSpPr txBox="1">
            <a:spLocks noGrp="1"/>
          </p:cNvSpPr>
          <p:nvPr>
            <p:ph type="body" idx="4294967295"/>
          </p:nvPr>
        </p:nvSpPr>
        <p:spPr>
          <a:xfrm>
            <a:off x="1524000" y="1981200"/>
            <a:ext cx="9520238" cy="3449638"/>
          </a:xfrm>
        </p:spPr>
        <p:txBody>
          <a:bodyPr/>
          <a:lstStyle/>
          <a:p>
            <a:pPr>
              <a:buFontTx/>
              <a:buChar char="-"/>
            </a:pPr>
            <a:r>
              <a:rPr lang="en-US" sz="1600" b="1" dirty="0">
                <a:latin typeface="Arial" charset="0"/>
                <a:cs typeface="Arial" charset="0"/>
              </a:rPr>
              <a:t>  If you need additional help you can Google specific questions for Windows or Mac products.</a:t>
            </a:r>
            <a:r>
              <a:rPr lang="en-US" sz="1600" dirty="0">
                <a:latin typeface="Arial" charset="0"/>
                <a:cs typeface="Arial" charset="0"/>
              </a:rPr>
              <a:t> </a:t>
            </a:r>
          </a:p>
          <a:p>
            <a:pPr>
              <a:buFontTx/>
              <a:buChar char="-"/>
            </a:pPr>
            <a:endParaRPr lang="en-US" sz="1600" b="1" dirty="0">
              <a:latin typeface="Arial" charset="0"/>
              <a:cs typeface="Arial" charset="0"/>
            </a:endParaRPr>
          </a:p>
          <a:p>
            <a:pPr>
              <a:buFontTx/>
              <a:buChar char="-"/>
            </a:pPr>
            <a:r>
              <a:rPr lang="en-US" sz="1600" b="1" dirty="0">
                <a:latin typeface="Arial" charset="0"/>
                <a:cs typeface="Arial" charset="0"/>
              </a:rPr>
              <a:t>  If you cannot remove the frame and mat from a photograph of your Artwork through the use of Image Editing Software or your Cell Phone and want to submit your Art Work to the ASMC’s “Oldies but Goodies Exhibit”, please feel free to send your JPEG file to me and I will straighten your file at no expense to you (FREE!).  Your file will be returned to you so that so that it can used it to complete the submission process.  You can submit up to two entries for the OBG Exhibit.</a:t>
            </a:r>
          </a:p>
          <a:p>
            <a:pPr>
              <a:buFontTx/>
              <a:buChar char="-"/>
            </a:pPr>
            <a:endParaRPr lang="en-US" sz="1600" b="1" dirty="0">
              <a:latin typeface="Arial" charset="0"/>
              <a:cs typeface="Arial" charset="0"/>
            </a:endParaRPr>
          </a:p>
          <a:p>
            <a:pPr>
              <a:buFontTx/>
              <a:buChar char="-"/>
            </a:pPr>
            <a:r>
              <a:rPr lang="en-US" sz="1600" b="1" dirty="0">
                <a:latin typeface="Arial" charset="0"/>
                <a:cs typeface="Arial" charset="0"/>
              </a:rPr>
              <a:t>  If you need to rename the file, I will also do this for you at no cost!  All I need is the information that is required for the file name.</a:t>
            </a:r>
          </a:p>
          <a:p>
            <a:pPr>
              <a:buFontTx/>
              <a:buChar char="-"/>
            </a:pPr>
            <a:endParaRPr lang="en-US" sz="1600" b="1" dirty="0">
              <a:latin typeface="Arial" charset="0"/>
              <a:cs typeface="Arial" charset="0"/>
            </a:endParaRPr>
          </a:p>
          <a:p>
            <a:pPr>
              <a:buFontTx/>
              <a:buChar char="-"/>
            </a:pPr>
            <a:r>
              <a:rPr lang="en-US" sz="1600" b="1" dirty="0">
                <a:latin typeface="Arial" charset="0"/>
                <a:cs typeface="Arial" charset="0"/>
              </a:rPr>
              <a:t>  E-mail the file or files as an attachment to me at </a:t>
            </a:r>
            <a:r>
              <a:rPr lang="en-US" sz="1600" b="1" dirty="0">
                <a:solidFill>
                  <a:schemeClr val="tx1"/>
                </a:solidFill>
                <a:latin typeface="Arial" charset="0"/>
                <a:cs typeface="Arial" charset="0"/>
                <a:hlinkClick r:id="rId3">
                  <a:extLst>
                    <a:ext uri="{A12FA001-AC4F-418D-AE19-62706E023703}">
                      <ahyp:hlinkClr xmlns:ahyp="http://schemas.microsoft.com/office/drawing/2018/hyperlinkcolor" val="tx"/>
                    </a:ext>
                  </a:extLst>
                </a:hlinkClick>
              </a:rPr>
              <a:t>EnviroLawMan@aol.com</a:t>
            </a:r>
            <a:r>
              <a:rPr lang="en-US" sz="1600" b="1" dirty="0">
                <a:solidFill>
                  <a:schemeClr val="tx1"/>
                </a:solidFill>
                <a:latin typeface="Arial" charset="0"/>
                <a:cs typeface="Arial" charset="0"/>
              </a:rPr>
              <a:t>  </a:t>
            </a:r>
          </a:p>
          <a:p>
            <a:pPr>
              <a:buFontTx/>
              <a:buNone/>
            </a:pPr>
            <a:r>
              <a:rPr lang="en-US" sz="1600" b="1" dirty="0">
                <a:latin typeface="Arial" charset="0"/>
                <a:cs typeface="Arial" charset="0"/>
              </a:rPr>
              <a:t>  Include in the e-mail, as text,  the information required for renaming the files.</a:t>
            </a:r>
          </a:p>
          <a:p>
            <a:pPr>
              <a:buFontTx/>
              <a:buNone/>
            </a:pPr>
            <a:endParaRPr lang="en-US" sz="1600" b="1" dirty="0">
              <a:latin typeface="Arial" charset="0"/>
              <a:cs typeface="Arial" charset="0"/>
            </a:endParaRPr>
          </a:p>
          <a:p>
            <a:pPr>
              <a:buFontTx/>
              <a:buNone/>
            </a:pPr>
            <a:r>
              <a:rPr lang="en-US" sz="1600" b="1" dirty="0">
                <a:latin typeface="Arial" charset="0"/>
                <a:cs typeface="Arial" charset="0"/>
              </a:rPr>
              <a:t>-  I will return the file to you, so that you can complete the submission process.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Grp="1"/>
          </p:cNvSpPr>
          <p:nvPr>
            <p:ph type="title" idx="4294967295"/>
          </p:nvPr>
        </p:nvSpPr>
        <p:spPr>
          <a:xfrm>
            <a:off x="1600200" y="838200"/>
            <a:ext cx="9520238" cy="1049338"/>
          </a:xfrm>
        </p:spPr>
        <p:txBody>
          <a:bodyPr/>
          <a:lstStyle/>
          <a:p>
            <a:r>
              <a:rPr lang="en-US" sz="1800" b="1">
                <a:latin typeface="Arial" charset="0"/>
                <a:cs typeface="Arial" charset="0"/>
              </a:rPr>
              <a:t> </a:t>
            </a:r>
            <a:r>
              <a:rPr lang="en-US" sz="1800" b="1" u="sng">
                <a:latin typeface="Arial" charset="0"/>
                <a:cs typeface="Arial" charset="0"/>
              </a:rPr>
              <a:t>Artwork Preparation</a:t>
            </a:r>
          </a:p>
        </p:txBody>
      </p:sp>
      <p:sp>
        <p:nvSpPr>
          <p:cNvPr id="18434" name="Text Box 3"/>
          <p:cNvSpPr txBox="1">
            <a:spLocks noGrp="1"/>
          </p:cNvSpPr>
          <p:nvPr>
            <p:ph type="body" idx="4294967295"/>
          </p:nvPr>
        </p:nvSpPr>
        <p:spPr>
          <a:xfrm>
            <a:off x="1447800" y="2057400"/>
            <a:ext cx="9520238" cy="3449638"/>
          </a:xfrm>
        </p:spPr>
        <p:txBody>
          <a:bodyPr/>
          <a:lstStyle/>
          <a:p>
            <a:pPr>
              <a:lnSpc>
                <a:spcPct val="80000"/>
              </a:lnSpc>
            </a:pPr>
            <a:r>
              <a:rPr lang="en-US" b="1">
                <a:latin typeface="Arial" charset="0"/>
                <a:cs typeface="Arial" charset="0"/>
              </a:rPr>
              <a:t>●</a:t>
            </a:r>
            <a:r>
              <a:rPr lang="en-US" sz="900">
                <a:latin typeface="Arial" charset="0"/>
                <a:cs typeface="Arial" charset="0"/>
              </a:rPr>
              <a:t> </a:t>
            </a:r>
            <a:r>
              <a:rPr lang="en-US" b="1">
                <a:latin typeface="Arial" charset="0"/>
                <a:cs typeface="Arial" charset="0"/>
              </a:rPr>
              <a:t>If artwork is under glass, the glass should be removed.  If not, you must consider “Glare” and “Reflections” when taking your photograph of the artwork.</a:t>
            </a:r>
          </a:p>
          <a:p>
            <a:pPr>
              <a:lnSpc>
                <a:spcPct val="80000"/>
              </a:lnSpc>
            </a:pPr>
            <a:endParaRPr lang="en-US" b="1">
              <a:latin typeface="Arial" charset="0"/>
              <a:cs typeface="Arial" charset="0"/>
            </a:endParaRPr>
          </a:p>
          <a:p>
            <a:pPr>
              <a:lnSpc>
                <a:spcPct val="80000"/>
              </a:lnSpc>
            </a:pPr>
            <a:r>
              <a:rPr lang="en-US" b="1">
                <a:latin typeface="Arial" charset="0"/>
                <a:cs typeface="Arial" charset="0"/>
              </a:rPr>
              <a:t>● Recommendation – After completing your artwork, you should automatically photograph the work and place it into a digital archive.  The archive, if stored in the “cloud” or on a redundant hard drive, will provide a catalogue of your works.  From this catalogue one can select images for entering shows or exhibits. The files should be stored in a non-destructive file format such as:</a:t>
            </a:r>
            <a:endParaRPr lang="en-US" b="1">
              <a:solidFill>
                <a:schemeClr val="accent2"/>
              </a:solidFill>
              <a:latin typeface="Arial" charset="0"/>
              <a:cs typeface="Arial" charset="0"/>
            </a:endParaRPr>
          </a:p>
          <a:p>
            <a:pPr>
              <a:lnSpc>
                <a:spcPct val="80000"/>
              </a:lnSpc>
            </a:pPr>
            <a:endParaRPr lang="en-US" b="1">
              <a:solidFill>
                <a:schemeClr val="accent2"/>
              </a:solidFill>
              <a:latin typeface="Arial" charset="0"/>
              <a:cs typeface="Arial" charset="0"/>
            </a:endParaRPr>
          </a:p>
          <a:p>
            <a:pPr>
              <a:lnSpc>
                <a:spcPct val="80000"/>
              </a:lnSpc>
            </a:pPr>
            <a:r>
              <a:rPr lang="en-US" b="1">
                <a:latin typeface="Arial" charset="0"/>
                <a:cs typeface="Arial" charset="0"/>
              </a:rPr>
              <a:t>	PSD = Photoshop Document (used in Adobe Photoshop, can have layers and is lossless).</a:t>
            </a:r>
          </a:p>
          <a:p>
            <a:pPr>
              <a:lnSpc>
                <a:spcPct val="80000"/>
              </a:lnSpc>
            </a:pPr>
            <a:endParaRPr lang="en-US" b="1">
              <a:latin typeface="Arial" charset="0"/>
              <a:cs typeface="Arial" charset="0"/>
            </a:endParaRPr>
          </a:p>
          <a:p>
            <a:pPr>
              <a:lnSpc>
                <a:spcPct val="80000"/>
              </a:lnSpc>
            </a:pPr>
            <a:r>
              <a:rPr lang="en-US" b="1">
                <a:latin typeface="Arial" charset="0"/>
                <a:cs typeface="Arial" charset="0"/>
              </a:rPr>
              <a:t>	PDF = Photoshop - Portable Data File (quickly converts files into PNG, TIFF and JPEG files). </a:t>
            </a:r>
          </a:p>
          <a:p>
            <a:pPr>
              <a:lnSpc>
                <a:spcPct val="80000"/>
              </a:lnSpc>
            </a:pPr>
            <a:endParaRPr lang="en-US" b="1">
              <a:latin typeface="Arial" charset="0"/>
              <a:cs typeface="Arial" charset="0"/>
            </a:endParaRPr>
          </a:p>
          <a:p>
            <a:pPr>
              <a:lnSpc>
                <a:spcPct val="80000"/>
              </a:lnSpc>
            </a:pPr>
            <a:r>
              <a:rPr lang="en-US" b="1">
                <a:latin typeface="Arial" charset="0"/>
                <a:cs typeface="Arial" charset="0"/>
              </a:rPr>
              <a:t>	PNG = Portable Net Work Graphic (used for lossless graphic applications). </a:t>
            </a:r>
          </a:p>
          <a:p>
            <a:pPr>
              <a:lnSpc>
                <a:spcPct val="80000"/>
              </a:lnSpc>
            </a:pPr>
            <a:endParaRPr lang="en-US" b="1">
              <a:latin typeface="Arial" charset="0"/>
              <a:cs typeface="Arial" charset="0"/>
            </a:endParaRPr>
          </a:p>
          <a:p>
            <a:pPr>
              <a:lnSpc>
                <a:spcPct val="80000"/>
              </a:lnSpc>
            </a:pPr>
            <a:r>
              <a:rPr lang="en-US" b="1">
                <a:latin typeface="Arial" charset="0"/>
                <a:cs typeface="Arial" charset="0"/>
              </a:rPr>
              <a:t>	TIFF = Tagged Image File Format (useful lossless file format, can have layers).</a:t>
            </a:r>
          </a:p>
          <a:p>
            <a:pPr>
              <a:lnSpc>
                <a:spcPct val="80000"/>
              </a:lnSpc>
            </a:pPr>
            <a:endParaRPr lang="en-US" b="1">
              <a:latin typeface="Arial" charset="0"/>
              <a:cs typeface="Arial" charset="0"/>
            </a:endParaRPr>
          </a:p>
          <a:p>
            <a:pPr>
              <a:lnSpc>
                <a:spcPct val="80000"/>
              </a:lnSpc>
            </a:pPr>
            <a:r>
              <a:rPr lang="en-US" b="1">
                <a:latin typeface="Arial" charset="0"/>
                <a:cs typeface="Arial" charset="0"/>
              </a:rPr>
              <a:t>	JPEG = Joint Photographic Experts Group (Lossy compression file format, </a:t>
            </a:r>
          </a:p>
          <a:p>
            <a:pPr>
              <a:lnSpc>
                <a:spcPct val="80000"/>
              </a:lnSpc>
            </a:pPr>
            <a:r>
              <a:rPr lang="en-US" b="1">
                <a:latin typeface="Arial" charset="0"/>
                <a:cs typeface="Arial" charset="0"/>
              </a:rPr>
              <a:t>	not my recommendation for archival storage, but used for show entries).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Google Shape;113;p3"/>
          <p:cNvSpPr txBox="1">
            <a:spLocks noGrp="1"/>
          </p:cNvSpPr>
          <p:nvPr>
            <p:ph type="title"/>
          </p:nvPr>
        </p:nvSpPr>
        <p:spPr>
          <a:xfrm>
            <a:off x="1528763" y="768350"/>
            <a:ext cx="9520237" cy="1049337"/>
          </a:xfrm>
          <a:gradFill>
            <a:gsLst>
              <a:gs pos="0">
                <a:srgbClr val="F9F9F8"/>
              </a:gs>
              <a:gs pos="100000">
                <a:srgbClr val="D6D4D0"/>
              </a:gs>
            </a:gsLst>
            <a:path path="circle">
              <a:fillToRect l="50000" t="50000" r="50000" b="50000"/>
            </a:path>
            <a:tileRect/>
          </a:gradFill>
        </p:spPr>
        <p:txBody>
          <a:bodyPr/>
          <a:lstStyle/>
          <a:p>
            <a:pPr eaLnBrk="1" hangingPunct="1">
              <a:spcBef>
                <a:spcPct val="0"/>
              </a:spcBef>
              <a:spcAft>
                <a:spcPct val="0"/>
              </a:spcAft>
              <a:buClr>
                <a:srgbClr val="000000"/>
              </a:buClr>
              <a:buSzPts val="3200"/>
              <a:buFont typeface="Palatino Linotype" pitchFamily="18" charset="0"/>
              <a:buNone/>
              <a:defRPr/>
            </a:pPr>
            <a:r>
              <a:rPr lang="en-US" sz="2400" b="1" u="sng">
                <a:latin typeface="Arial Unicode MS" pitchFamily="34" charset="-128"/>
                <a:cs typeface="Arial" charset="0"/>
                <a:sym typeface="Palatino Linotype" pitchFamily="18" charset="0"/>
              </a:rPr>
              <a:t>Check For:</a:t>
            </a:r>
          </a:p>
          <a:p>
            <a:pPr eaLnBrk="1" hangingPunct="1">
              <a:spcBef>
                <a:spcPct val="0"/>
              </a:spcBef>
              <a:spcAft>
                <a:spcPct val="0"/>
              </a:spcAft>
              <a:buClr>
                <a:srgbClr val="000000"/>
              </a:buClr>
              <a:buSzPts val="3200"/>
              <a:buFont typeface="Palatino Linotype" pitchFamily="18" charset="0"/>
              <a:buNone/>
              <a:defRPr/>
            </a:pPr>
            <a:endParaRPr lang="en-US" sz="1800" b="1" u="sng">
              <a:latin typeface="Arial Unicode MS" pitchFamily="34" charset="-128"/>
              <a:cs typeface="Arial" charset="0"/>
              <a:sym typeface="Palatino Linotype" pitchFamily="18" charset="0"/>
            </a:endParaRPr>
          </a:p>
        </p:txBody>
      </p:sp>
      <p:sp>
        <p:nvSpPr>
          <p:cNvPr id="20484" name="Google Shape;115;p3"/>
          <p:cNvSpPr txBox="1">
            <a:spLocks noChangeArrowheads="1"/>
          </p:cNvSpPr>
          <p:nvPr/>
        </p:nvSpPr>
        <p:spPr bwMode="auto">
          <a:xfrm>
            <a:off x="1447800" y="2590800"/>
            <a:ext cx="2071688" cy="1854200"/>
          </a:xfrm>
          <a:prstGeom prst="rect">
            <a:avLst/>
          </a:prstGeom>
          <a:noFill/>
          <a:ln w="9525">
            <a:noFill/>
            <a:miter lim="800000"/>
            <a:headEnd/>
            <a:tailEnd/>
          </a:ln>
        </p:spPr>
        <p:txBody>
          <a:bodyPr lIns="91425" tIns="45700" rIns="91425" bIns="45700">
            <a:spAutoFit/>
          </a:bodyPr>
          <a:lstStyle/>
          <a:p>
            <a:pPr marL="285750" indent="-285750">
              <a:lnSpc>
                <a:spcPct val="110000"/>
              </a:lnSpc>
              <a:spcBef>
                <a:spcPts val="1000"/>
              </a:spcBef>
              <a:buClr>
                <a:srgbClr val="000000"/>
              </a:buClr>
              <a:buSzPts val="1800"/>
              <a:buFont typeface="Arial" charset="0"/>
              <a:buChar char="•"/>
            </a:pPr>
            <a:r>
              <a:rPr lang="en-US" sz="1800" b="1">
                <a:sym typeface="Palatino Linotype" pitchFamily="18" charset="0"/>
              </a:rPr>
              <a:t>Glare</a:t>
            </a:r>
          </a:p>
          <a:p>
            <a:pPr marL="285750" indent="-285750">
              <a:lnSpc>
                <a:spcPct val="110000"/>
              </a:lnSpc>
              <a:spcBef>
                <a:spcPts val="1000"/>
              </a:spcBef>
              <a:buClr>
                <a:srgbClr val="000000"/>
              </a:buClr>
              <a:buSzPts val="1800"/>
              <a:buFont typeface="Arial" charset="0"/>
              <a:buChar char="•"/>
            </a:pPr>
            <a:r>
              <a:rPr lang="en-US" sz="1800" b="1">
                <a:sym typeface="Palatino Linotype" pitchFamily="18" charset="0"/>
              </a:rPr>
              <a:t>Reflections</a:t>
            </a:r>
          </a:p>
          <a:p>
            <a:pPr marL="285750" indent="-285750">
              <a:lnSpc>
                <a:spcPct val="110000"/>
              </a:lnSpc>
              <a:spcBef>
                <a:spcPts val="1000"/>
              </a:spcBef>
              <a:buClr>
                <a:srgbClr val="000000"/>
              </a:buClr>
              <a:buSzPts val="1800"/>
              <a:buFont typeface="Arial" charset="0"/>
              <a:buChar char="•"/>
            </a:pPr>
            <a:r>
              <a:rPr lang="en-US" sz="1800" b="1">
                <a:sym typeface="Palatino Linotype" pitchFamily="18" charset="0"/>
              </a:rPr>
              <a:t>Position of Camera to Image</a:t>
            </a:r>
            <a:endParaRPr lang="en-US" sz="1800">
              <a:latin typeface="Calibri" pitchFamily="34" charset="0"/>
              <a:sym typeface="Calibri" pitchFamily="34" charset="0"/>
            </a:endParaRPr>
          </a:p>
        </p:txBody>
      </p:sp>
      <p:pic>
        <p:nvPicPr>
          <p:cNvPr id="20485" name="Picture 7" descr="HB Poppy example, 72ppi"/>
          <p:cNvPicPr>
            <a:picLocks noChangeAspect="1" noChangeArrowheads="1"/>
          </p:cNvPicPr>
          <p:nvPr/>
        </p:nvPicPr>
        <p:blipFill>
          <a:blip r:embed="rId3"/>
          <a:srcRect/>
          <a:stretch>
            <a:fillRect/>
          </a:stretch>
        </p:blipFill>
        <p:spPr bwMode="auto">
          <a:xfrm>
            <a:off x="4495800" y="762000"/>
            <a:ext cx="6591300" cy="51181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2"/>
          <p:cNvSpPr txBox="1">
            <a:spLocks noGrp="1"/>
          </p:cNvSpPr>
          <p:nvPr>
            <p:ph type="title" idx="4294967295"/>
          </p:nvPr>
        </p:nvSpPr>
        <p:spPr/>
        <p:txBody>
          <a:bodyPr/>
          <a:lstStyle/>
          <a:p>
            <a:r>
              <a:rPr lang="en-US" sz="1800" b="1" u="sng">
                <a:latin typeface="Arial" charset="0"/>
                <a:cs typeface="Arial" charset="0"/>
              </a:rPr>
              <a:t>Examples</a:t>
            </a:r>
          </a:p>
        </p:txBody>
      </p:sp>
      <p:sp>
        <p:nvSpPr>
          <p:cNvPr id="22530" name="Text Box 3"/>
          <p:cNvSpPr txBox="1">
            <a:spLocks noGrp="1"/>
          </p:cNvSpPr>
          <p:nvPr>
            <p:ph type="body" idx="4294967295"/>
          </p:nvPr>
        </p:nvSpPr>
        <p:spPr/>
        <p:txBody>
          <a:bodyPr/>
          <a:lstStyle/>
          <a:p>
            <a:pPr>
              <a:buFontTx/>
              <a:buChar char="-"/>
            </a:pPr>
            <a:r>
              <a:rPr lang="en-US" sz="1600" b="1">
                <a:latin typeface="Arial" charset="0"/>
                <a:cs typeface="Arial" charset="0"/>
              </a:rPr>
              <a:t>Reflections</a:t>
            </a:r>
          </a:p>
          <a:p>
            <a:pPr>
              <a:buFontTx/>
              <a:buChar char="-"/>
            </a:pPr>
            <a:endParaRPr lang="en-US" sz="1600" b="1">
              <a:latin typeface="Arial" charset="0"/>
              <a:cs typeface="Arial" charset="0"/>
            </a:endParaRPr>
          </a:p>
          <a:p>
            <a:pPr>
              <a:buFontTx/>
              <a:buChar char="-"/>
            </a:pPr>
            <a:r>
              <a:rPr lang="en-US" sz="1600" b="1">
                <a:latin typeface="Arial" charset="0"/>
                <a:cs typeface="Arial" charset="0"/>
              </a:rPr>
              <a:t> Glare</a:t>
            </a:r>
          </a:p>
        </p:txBody>
      </p:sp>
      <p:pic>
        <p:nvPicPr>
          <p:cNvPr id="22531" name="Picture 4" descr="Reflections-IMG_0360 (1), 72ppi"/>
          <p:cNvPicPr>
            <a:picLocks noChangeAspect="1" noChangeArrowheads="1"/>
          </p:cNvPicPr>
          <p:nvPr/>
        </p:nvPicPr>
        <p:blipFill>
          <a:blip r:embed="rId3"/>
          <a:srcRect/>
          <a:stretch>
            <a:fillRect/>
          </a:stretch>
        </p:blipFill>
        <p:spPr bwMode="auto">
          <a:xfrm>
            <a:off x="3505200" y="838200"/>
            <a:ext cx="4133850" cy="5334000"/>
          </a:xfrm>
          <a:prstGeom prst="rect">
            <a:avLst/>
          </a:prstGeom>
          <a:noFill/>
          <a:ln w="9525">
            <a:noFill/>
            <a:miter lim="800000"/>
            <a:headEnd/>
            <a:tailEnd/>
          </a:ln>
        </p:spPr>
      </p:pic>
      <p:pic>
        <p:nvPicPr>
          <p:cNvPr id="22532" name="Picture 5" descr="Reflections-IMG_0359 (1), 72ppi"/>
          <p:cNvPicPr>
            <a:picLocks noChangeAspect="1" noChangeArrowheads="1"/>
          </p:cNvPicPr>
          <p:nvPr/>
        </p:nvPicPr>
        <p:blipFill>
          <a:blip r:embed="rId4"/>
          <a:srcRect/>
          <a:stretch>
            <a:fillRect/>
          </a:stretch>
        </p:blipFill>
        <p:spPr bwMode="auto">
          <a:xfrm>
            <a:off x="7848600" y="838200"/>
            <a:ext cx="4097338" cy="5257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2"/>
          <p:cNvSpPr txBox="1">
            <a:spLocks noGrp="1"/>
          </p:cNvSpPr>
          <p:nvPr>
            <p:ph type="title" idx="4294967295"/>
          </p:nvPr>
        </p:nvSpPr>
        <p:spPr>
          <a:xfrm>
            <a:off x="1524000" y="838200"/>
            <a:ext cx="9520238" cy="1049338"/>
          </a:xfrm>
        </p:spPr>
        <p:txBody>
          <a:bodyPr/>
          <a:lstStyle/>
          <a:p>
            <a:r>
              <a:rPr lang="en-US" sz="1800" b="1" u="sng">
                <a:latin typeface="Arial" charset="0"/>
                <a:cs typeface="Arial" charset="0"/>
              </a:rPr>
              <a:t>Camera Selection</a:t>
            </a:r>
          </a:p>
        </p:txBody>
      </p:sp>
      <p:sp>
        <p:nvSpPr>
          <p:cNvPr id="24578" name="Text Box 3"/>
          <p:cNvSpPr txBox="1">
            <a:spLocks noGrp="1"/>
          </p:cNvSpPr>
          <p:nvPr>
            <p:ph type="body" idx="4294967295"/>
          </p:nvPr>
        </p:nvSpPr>
        <p:spPr>
          <a:xfrm>
            <a:off x="1524000" y="1981200"/>
            <a:ext cx="9520238" cy="3449638"/>
          </a:xfrm>
        </p:spPr>
        <p:txBody>
          <a:bodyPr/>
          <a:lstStyle/>
          <a:p>
            <a:r>
              <a:rPr lang="en-US">
                <a:latin typeface="Arial" charset="0"/>
                <a:cs typeface="Arial" charset="0"/>
              </a:rPr>
              <a:t>● </a:t>
            </a:r>
            <a:r>
              <a:rPr lang="en-US" sz="1600" b="1">
                <a:latin typeface="Arial" charset="0"/>
                <a:cs typeface="Arial" charset="0"/>
              </a:rPr>
              <a:t>Cell Phone – a constantly-evolving product, new models are rich in photographic capabilities.</a:t>
            </a:r>
          </a:p>
          <a:p>
            <a:r>
              <a:rPr lang="en-US" sz="1600" b="1">
                <a:latin typeface="Arial" charset="0"/>
                <a:cs typeface="Arial" charset="0"/>
              </a:rPr>
              <a:t>		 		</a:t>
            </a:r>
          </a:p>
          <a:p>
            <a:r>
              <a:rPr lang="en-US" sz="1600" b="1">
                <a:latin typeface="Arial" charset="0"/>
                <a:cs typeface="Arial" charset="0"/>
              </a:rPr>
              <a:t>● Digital Camera Family (Point and Shoot, DSLR, Mirrorless ( Micro Four Thirds, Full Frame) </a:t>
            </a:r>
          </a:p>
          <a:p>
            <a:r>
              <a:rPr lang="en-US" sz="1600" b="1">
                <a:latin typeface="Arial" charset="0"/>
                <a:cs typeface="Arial" charset="0"/>
              </a:rPr>
              <a:t>	- used by photography enthusiasts to professional photographers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Grp="1"/>
          </p:cNvSpPr>
          <p:nvPr>
            <p:ph type="title" idx="4294967295"/>
          </p:nvPr>
        </p:nvSpPr>
        <p:spPr/>
        <p:txBody>
          <a:bodyPr/>
          <a:lstStyle/>
          <a:p>
            <a:r>
              <a:rPr lang="en-US" sz="1800" b="1">
                <a:latin typeface="Arial" charset="0"/>
                <a:cs typeface="Arial" charset="0"/>
              </a:rPr>
              <a:t>CELL PHONE</a:t>
            </a:r>
          </a:p>
        </p:txBody>
      </p:sp>
      <p:sp>
        <p:nvSpPr>
          <p:cNvPr id="26626" name="Text Box 3"/>
          <p:cNvSpPr txBox="1">
            <a:spLocks noGrp="1"/>
          </p:cNvSpPr>
          <p:nvPr>
            <p:ph type="body" idx="4294967295"/>
          </p:nvPr>
        </p:nvSpPr>
        <p:spPr/>
        <p:txBody>
          <a:bodyPr/>
          <a:lstStyle/>
          <a:p>
            <a:pPr>
              <a:buFontTx/>
              <a:buChar char="-"/>
            </a:pPr>
            <a:r>
              <a:rPr lang="en-US" sz="1600" b="1">
                <a:latin typeface="Arial" charset="0"/>
                <a:cs typeface="Arial" charset="0"/>
              </a:rPr>
              <a:t>Photographed </a:t>
            </a:r>
          </a:p>
          <a:p>
            <a:pPr>
              <a:buFontTx/>
              <a:buNone/>
            </a:pPr>
            <a:r>
              <a:rPr lang="en-US" sz="1600" b="1">
                <a:latin typeface="Arial" charset="0"/>
                <a:cs typeface="Arial" charset="0"/>
              </a:rPr>
              <a:t>on wall.</a:t>
            </a:r>
          </a:p>
          <a:p>
            <a:pPr>
              <a:buFontTx/>
              <a:buNone/>
            </a:pPr>
            <a:endParaRPr lang="en-US" sz="1600" b="1">
              <a:latin typeface="Arial" charset="0"/>
              <a:cs typeface="Arial" charset="0"/>
            </a:endParaRPr>
          </a:p>
          <a:p>
            <a:pPr>
              <a:buFontTx/>
              <a:buNone/>
            </a:pPr>
            <a:r>
              <a:rPr lang="en-US" sz="1600" b="1">
                <a:latin typeface="Arial" charset="0"/>
                <a:cs typeface="Arial" charset="0"/>
              </a:rPr>
              <a:t>- No glass</a:t>
            </a:r>
          </a:p>
        </p:txBody>
      </p:sp>
      <p:pic>
        <p:nvPicPr>
          <p:cNvPr id="26627" name="Picture 4" descr="IMG_0364  square as shot"/>
          <p:cNvPicPr>
            <a:picLocks noChangeAspect="1" noChangeArrowheads="1"/>
          </p:cNvPicPr>
          <p:nvPr/>
        </p:nvPicPr>
        <p:blipFill>
          <a:blip r:embed="rId3"/>
          <a:srcRect/>
          <a:stretch>
            <a:fillRect/>
          </a:stretch>
        </p:blipFill>
        <p:spPr bwMode="auto">
          <a:xfrm>
            <a:off x="3200400" y="1143000"/>
            <a:ext cx="4419600" cy="4419600"/>
          </a:xfrm>
          <a:prstGeom prst="rect">
            <a:avLst/>
          </a:prstGeom>
          <a:noFill/>
          <a:ln w="9525">
            <a:noFill/>
            <a:miter lim="800000"/>
            <a:headEnd/>
            <a:tailEnd/>
          </a:ln>
        </p:spPr>
      </p:pic>
      <p:pic>
        <p:nvPicPr>
          <p:cNvPr id="26628" name="Picture 6" descr="IMG_0364  square finished"/>
          <p:cNvPicPr>
            <a:picLocks noChangeAspect="1" noChangeArrowheads="1"/>
          </p:cNvPicPr>
          <p:nvPr/>
        </p:nvPicPr>
        <p:blipFill>
          <a:blip r:embed="rId4"/>
          <a:srcRect/>
          <a:stretch>
            <a:fillRect/>
          </a:stretch>
        </p:blipFill>
        <p:spPr bwMode="auto">
          <a:xfrm>
            <a:off x="7696200" y="1143000"/>
            <a:ext cx="4343400" cy="4419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txBox="1">
            <a:spLocks noGrp="1"/>
          </p:cNvSpPr>
          <p:nvPr>
            <p:ph type="title" idx="4294967295"/>
          </p:nvPr>
        </p:nvSpPr>
        <p:spPr>
          <a:xfrm>
            <a:off x="1524000" y="838200"/>
            <a:ext cx="9520238" cy="1049338"/>
          </a:xfrm>
        </p:spPr>
        <p:txBody>
          <a:bodyPr/>
          <a:lstStyle/>
          <a:p>
            <a:endParaRPr lang="en-US">
              <a:latin typeface="Arial" charset="0"/>
              <a:cs typeface="Arial" charset="0"/>
            </a:endParaRPr>
          </a:p>
        </p:txBody>
      </p:sp>
      <p:sp>
        <p:nvSpPr>
          <p:cNvPr id="28674" name="Rectangle 3"/>
          <p:cNvSpPr txBox="1">
            <a:spLocks noGrp="1"/>
          </p:cNvSpPr>
          <p:nvPr>
            <p:ph type="body" idx="4294967295"/>
          </p:nvPr>
        </p:nvSpPr>
        <p:spPr/>
        <p:txBody>
          <a:bodyPr/>
          <a:lstStyle/>
          <a:p>
            <a:endParaRPr lang="en-US">
              <a:latin typeface="Arial" charset="0"/>
              <a:cs typeface="Arial" charset="0"/>
            </a:endParaRPr>
          </a:p>
        </p:txBody>
      </p:sp>
      <p:pic>
        <p:nvPicPr>
          <p:cNvPr id="28675" name="Picture 4" descr="_1070002, as shot, 72ppi"/>
          <p:cNvPicPr>
            <a:picLocks noChangeAspect="1" noChangeArrowheads="1"/>
          </p:cNvPicPr>
          <p:nvPr/>
        </p:nvPicPr>
        <p:blipFill>
          <a:blip r:embed="rId3"/>
          <a:srcRect/>
          <a:stretch>
            <a:fillRect/>
          </a:stretch>
        </p:blipFill>
        <p:spPr bwMode="auto">
          <a:xfrm>
            <a:off x="304800" y="381000"/>
            <a:ext cx="3003550" cy="5486400"/>
          </a:xfrm>
          <a:prstGeom prst="rect">
            <a:avLst/>
          </a:prstGeom>
          <a:noFill/>
          <a:ln w="9525">
            <a:noFill/>
            <a:miter lim="800000"/>
            <a:headEnd/>
            <a:tailEnd/>
          </a:ln>
        </p:spPr>
      </p:pic>
      <p:pic>
        <p:nvPicPr>
          <p:cNvPr id="28676" name="Picture 5" descr="_1070003"/>
          <p:cNvPicPr>
            <a:picLocks noChangeAspect="1" noChangeArrowheads="1"/>
          </p:cNvPicPr>
          <p:nvPr/>
        </p:nvPicPr>
        <p:blipFill>
          <a:blip r:embed="rId4"/>
          <a:srcRect/>
          <a:stretch>
            <a:fillRect/>
          </a:stretch>
        </p:blipFill>
        <p:spPr bwMode="auto">
          <a:xfrm>
            <a:off x="3276600" y="381000"/>
            <a:ext cx="2933700" cy="5486400"/>
          </a:xfrm>
          <a:prstGeom prst="rect">
            <a:avLst/>
          </a:prstGeom>
          <a:noFill/>
          <a:ln w="9525">
            <a:noFill/>
            <a:miter lim="800000"/>
            <a:headEnd/>
            <a:tailEnd/>
          </a:ln>
        </p:spPr>
      </p:pic>
      <p:pic>
        <p:nvPicPr>
          <p:cNvPr id="28677" name="Picture 6" descr="_1070004, straighten, 72ppi"/>
          <p:cNvPicPr>
            <a:picLocks noChangeAspect="1" noChangeArrowheads="1"/>
          </p:cNvPicPr>
          <p:nvPr/>
        </p:nvPicPr>
        <p:blipFill>
          <a:blip r:embed="rId5"/>
          <a:srcRect/>
          <a:stretch>
            <a:fillRect/>
          </a:stretch>
        </p:blipFill>
        <p:spPr bwMode="auto">
          <a:xfrm>
            <a:off x="6172200" y="381000"/>
            <a:ext cx="2876550" cy="5486400"/>
          </a:xfrm>
          <a:prstGeom prst="rect">
            <a:avLst/>
          </a:prstGeom>
          <a:noFill/>
          <a:ln w="9525">
            <a:noFill/>
            <a:miter lim="800000"/>
            <a:headEnd/>
            <a:tailEnd/>
          </a:ln>
        </p:spPr>
      </p:pic>
      <p:pic>
        <p:nvPicPr>
          <p:cNvPr id="28678" name="Picture 7" descr="_1070005, crop, 72ppi"/>
          <p:cNvPicPr>
            <a:picLocks noChangeAspect="1" noChangeArrowheads="1"/>
          </p:cNvPicPr>
          <p:nvPr/>
        </p:nvPicPr>
        <p:blipFill>
          <a:blip r:embed="rId6"/>
          <a:srcRect/>
          <a:stretch>
            <a:fillRect/>
          </a:stretch>
        </p:blipFill>
        <p:spPr bwMode="auto">
          <a:xfrm>
            <a:off x="8991600" y="381000"/>
            <a:ext cx="2990850" cy="54864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txBox="1">
            <a:spLocks noGrp="1"/>
          </p:cNvSpPr>
          <p:nvPr>
            <p:ph type="title" idx="4294967295"/>
          </p:nvPr>
        </p:nvSpPr>
        <p:spPr/>
        <p:txBody>
          <a:bodyPr/>
          <a:lstStyle/>
          <a:p>
            <a:endParaRPr lang="en-US">
              <a:latin typeface="Arial" charset="0"/>
              <a:cs typeface="Arial" charset="0"/>
            </a:endParaRPr>
          </a:p>
        </p:txBody>
      </p:sp>
      <p:sp>
        <p:nvSpPr>
          <p:cNvPr id="30722" name="Rectangle 3"/>
          <p:cNvSpPr txBox="1">
            <a:spLocks noGrp="1"/>
          </p:cNvSpPr>
          <p:nvPr>
            <p:ph type="body" idx="4294967295"/>
          </p:nvPr>
        </p:nvSpPr>
        <p:spPr/>
        <p:txBody>
          <a:bodyPr/>
          <a:lstStyle/>
          <a:p>
            <a:endParaRPr lang="en-US">
              <a:latin typeface="Arial" charset="0"/>
              <a:cs typeface="Arial" charset="0"/>
            </a:endParaRPr>
          </a:p>
        </p:txBody>
      </p:sp>
      <p:pic>
        <p:nvPicPr>
          <p:cNvPr id="30723" name="Picture 4" descr="IMG_0365  11x14  Finished"/>
          <p:cNvPicPr>
            <a:picLocks noChangeAspect="1" noChangeArrowheads="1"/>
          </p:cNvPicPr>
          <p:nvPr/>
        </p:nvPicPr>
        <p:blipFill>
          <a:blip r:embed="rId3"/>
          <a:srcRect/>
          <a:stretch>
            <a:fillRect/>
          </a:stretch>
        </p:blipFill>
        <p:spPr bwMode="auto">
          <a:xfrm>
            <a:off x="6172200" y="0"/>
            <a:ext cx="4802188" cy="6172200"/>
          </a:xfrm>
          <a:prstGeom prst="rect">
            <a:avLst/>
          </a:prstGeom>
          <a:noFill/>
          <a:ln w="9525">
            <a:noFill/>
            <a:miter lim="800000"/>
            <a:headEnd/>
            <a:tailEnd/>
          </a:ln>
        </p:spPr>
      </p:pic>
      <p:pic>
        <p:nvPicPr>
          <p:cNvPr id="30724" name="Picture 5" descr="IMG_0366, 11x14 as shot"/>
          <p:cNvPicPr>
            <a:picLocks noChangeAspect="1" noChangeArrowheads="1"/>
          </p:cNvPicPr>
          <p:nvPr/>
        </p:nvPicPr>
        <p:blipFill>
          <a:blip r:embed="rId4"/>
          <a:srcRect/>
          <a:stretch>
            <a:fillRect/>
          </a:stretch>
        </p:blipFill>
        <p:spPr bwMode="auto">
          <a:xfrm>
            <a:off x="1295400" y="0"/>
            <a:ext cx="4629150" cy="61722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Gallery">
  <a:themeElements>
    <a:clrScheme name="Gallery">
      <a:dk1>
        <a:srgbClr val="000000"/>
      </a:dk1>
      <a:lt1>
        <a:srgbClr val="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1603</TotalTime>
  <Words>1848</Words>
  <Application>Microsoft Macintosh PowerPoint</Application>
  <PresentationFormat>Widescreen</PresentationFormat>
  <Paragraphs>171</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Palatino Linotype</vt:lpstr>
      <vt:lpstr>Calibri</vt:lpstr>
      <vt:lpstr>Arial</vt:lpstr>
      <vt:lpstr>Arial Unicode MS</vt:lpstr>
      <vt:lpstr>Gallery</vt:lpstr>
      <vt:lpstr>The Art Society of Monmouth County Presents    How To Photograph Your Art </vt:lpstr>
      <vt:lpstr>                                      OUTLINE</vt:lpstr>
      <vt:lpstr> Artwork Preparation</vt:lpstr>
      <vt:lpstr>Check For: </vt:lpstr>
      <vt:lpstr>Examples</vt:lpstr>
      <vt:lpstr>Camera Selection</vt:lpstr>
      <vt:lpstr>CELL PHONE</vt:lpstr>
      <vt:lpstr>PowerPoint Presentation</vt:lpstr>
      <vt:lpstr>PowerPoint Presentation</vt:lpstr>
      <vt:lpstr>PowerPoint Presentation</vt:lpstr>
      <vt:lpstr>Location</vt:lpstr>
      <vt:lpstr>Photographing Subject</vt:lpstr>
      <vt:lpstr>Take Multiple Exposures of your Art Work</vt:lpstr>
      <vt:lpstr>Post Production:</vt:lpstr>
      <vt:lpstr>Image Editing Software</vt:lpstr>
      <vt:lpstr>PowerPoint Presentation</vt:lpstr>
      <vt:lpstr>Straighten Image – 1 a</vt:lpstr>
      <vt:lpstr>Straighten Image – 1 b</vt:lpstr>
      <vt:lpstr>More Examples</vt:lpstr>
      <vt:lpstr>Straighten Image</vt:lpstr>
      <vt:lpstr>Straighten Image</vt:lpstr>
      <vt:lpstr>Preparation of Image for Show Submission</vt:lpstr>
      <vt:lpstr>Need Help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Society of Monmouth County Presents  Toni Wilczewski “Virtual” Memorial Photograph Exhibit </dc:title>
  <dc:creator>Susan VanVolkenburgh</dc:creator>
  <cp:lastModifiedBy>Helen Antholis</cp:lastModifiedBy>
  <cp:revision>29</cp:revision>
  <dcterms:created xsi:type="dcterms:W3CDTF">2020-12-10T23:44:04Z</dcterms:created>
  <dcterms:modified xsi:type="dcterms:W3CDTF">2021-02-18T15:43:35Z</dcterms:modified>
</cp:coreProperties>
</file>